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70" r:id="rId8"/>
    <p:sldId id="266" r:id="rId9"/>
    <p:sldId id="267" r:id="rId10"/>
    <p:sldId id="268" r:id="rId11"/>
    <p:sldId id="269" r:id="rId12"/>
    <p:sldId id="260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D1EF"/>
    <a:srgbClr val="CCECFF"/>
    <a:srgbClr val="3366CC"/>
    <a:srgbClr val="B0C9EE"/>
    <a:srgbClr val="956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94679" autoAdjust="0"/>
  </p:normalViewPr>
  <p:slideViewPr>
    <p:cSldViewPr>
      <p:cViewPr>
        <p:scale>
          <a:sx n="130" d="100"/>
          <a:sy n="130" d="100"/>
        </p:scale>
        <p:origin x="-312" y="-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Pengfei" userId="7f752051bca9af46" providerId="LiveId" clId="{499147C0-C54D-4CDE-8069-0244B5DC30CA}"/>
    <pc:docChg chg="custSel delSld modSld">
      <pc:chgData name="Song Pengfei" userId="7f752051bca9af46" providerId="LiveId" clId="{499147C0-C54D-4CDE-8069-0244B5DC30CA}" dt="2021-10-04T06:44:43.627" v="95" actId="20577"/>
      <pc:docMkLst>
        <pc:docMk/>
      </pc:docMkLst>
      <pc:sldChg chg="modSp mod">
        <pc:chgData name="Song Pengfei" userId="7f752051bca9af46" providerId="LiveId" clId="{499147C0-C54D-4CDE-8069-0244B5DC30CA}" dt="2021-10-04T06:42:04.322" v="1" actId="5793"/>
        <pc:sldMkLst>
          <pc:docMk/>
          <pc:sldMk cId="0" sldId="258"/>
        </pc:sldMkLst>
        <pc:spChg chg="mod">
          <ac:chgData name="Song Pengfei" userId="7f752051bca9af46" providerId="LiveId" clId="{499147C0-C54D-4CDE-8069-0244B5DC30CA}" dt="2021-10-04T06:42:04.322" v="1" actId="5793"/>
          <ac:spMkLst>
            <pc:docMk/>
            <pc:sldMk cId="0" sldId="258"/>
            <ac:spMk id="4099" creationId="{00000000-0000-0000-0000-000000000000}"/>
          </ac:spMkLst>
        </pc:spChg>
      </pc:sldChg>
      <pc:sldChg chg="del">
        <pc:chgData name="Song Pengfei" userId="7f752051bca9af46" providerId="LiveId" clId="{499147C0-C54D-4CDE-8069-0244B5DC30CA}" dt="2021-10-04T06:41:52.853" v="0" actId="47"/>
        <pc:sldMkLst>
          <pc:docMk/>
          <pc:sldMk cId="0" sldId="259"/>
        </pc:sldMkLst>
      </pc:sldChg>
      <pc:sldChg chg="modSp mod">
        <pc:chgData name="Song Pengfei" userId="7f752051bca9af46" providerId="LiveId" clId="{499147C0-C54D-4CDE-8069-0244B5DC30CA}" dt="2021-10-04T06:44:43.627" v="95" actId="20577"/>
        <pc:sldMkLst>
          <pc:docMk/>
          <pc:sldMk cId="4134212713" sldId="261"/>
        </pc:sldMkLst>
        <pc:spChg chg="mod">
          <ac:chgData name="Song Pengfei" userId="7f752051bca9af46" providerId="LiveId" clId="{499147C0-C54D-4CDE-8069-0244B5DC30CA}" dt="2021-10-04T06:44:43.627" v="95" actId="20577"/>
          <ac:spMkLst>
            <pc:docMk/>
            <pc:sldMk cId="4134212713" sldId="261"/>
            <ac:spMk id="3" creationId="{00000000-0000-0000-0000-000000000000}"/>
          </ac:spMkLst>
        </pc:spChg>
      </pc:sldChg>
      <pc:sldChg chg="del">
        <pc:chgData name="Song Pengfei" userId="7f752051bca9af46" providerId="LiveId" clId="{499147C0-C54D-4CDE-8069-0244B5DC30CA}" dt="2021-10-04T06:42:08.351" v="2" actId="47"/>
        <pc:sldMkLst>
          <pc:docMk/>
          <pc:sldMk cId="292324697" sldId="26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49274-BCFC-3A4B-910F-1C08F6EA8B4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A44CCC70-0F05-1740-885C-F398A2096E3C}">
      <dgm:prSet/>
      <dgm:spPr/>
      <dgm:t>
        <a:bodyPr/>
        <a:lstStyle/>
        <a:p>
          <a:r>
            <a:rPr kumimoji="1" lang="en-US" altLang="zh-CN" dirty="0"/>
            <a:t>import</a:t>
          </a:r>
          <a:endParaRPr lang="zh-CN" altLang="zh-CN" dirty="0"/>
        </a:p>
      </dgm:t>
    </dgm:pt>
    <dgm:pt modelId="{9BE965E0-A6E0-F441-BBC7-3D6FD0327EF8}" type="parTrans" cxnId="{AF2366B8-DA49-5D45-B98E-732B43B522F1}">
      <dgm:prSet/>
      <dgm:spPr/>
      <dgm:t>
        <a:bodyPr/>
        <a:lstStyle/>
        <a:p>
          <a:endParaRPr lang="zh-CN" altLang="en-US"/>
        </a:p>
      </dgm:t>
    </dgm:pt>
    <dgm:pt modelId="{BA82384B-7330-9C44-BCDF-BD5B81E98374}" type="sibTrans" cxnId="{AF2366B8-DA49-5D45-B98E-732B43B522F1}">
      <dgm:prSet/>
      <dgm:spPr/>
      <dgm:t>
        <a:bodyPr/>
        <a:lstStyle/>
        <a:p>
          <a:endParaRPr lang="zh-CN" altLang="en-US"/>
        </a:p>
      </dgm:t>
    </dgm:pt>
    <dgm:pt modelId="{912AE80B-CC88-E94A-A7E6-B1C7E8779561}">
      <dgm:prSet/>
      <dgm:spPr/>
      <dgm:t>
        <a:bodyPr/>
        <a:lstStyle/>
        <a:p>
          <a:r>
            <a:rPr lang="en-US" altLang="zh-CN" dirty="0"/>
            <a:t>FCN, Google Net etc.</a:t>
          </a:r>
          <a:endParaRPr lang="zh-CN" altLang="en-US" dirty="0"/>
        </a:p>
      </dgm:t>
    </dgm:pt>
    <dgm:pt modelId="{CFC0BBA4-BEBB-E14E-BF4B-45DFBA15B01F}" type="parTrans" cxnId="{BE866245-7DE3-6646-A0FE-8E4B6C4355E5}">
      <dgm:prSet/>
      <dgm:spPr/>
      <dgm:t>
        <a:bodyPr/>
        <a:lstStyle/>
        <a:p>
          <a:endParaRPr lang="zh-CN" altLang="en-US"/>
        </a:p>
      </dgm:t>
    </dgm:pt>
    <dgm:pt modelId="{3F248475-6DDA-7C4F-98BA-EC4A0872BCCA}" type="sibTrans" cxnId="{BE866245-7DE3-6646-A0FE-8E4B6C4355E5}">
      <dgm:prSet/>
      <dgm:spPr/>
      <dgm:t>
        <a:bodyPr/>
        <a:lstStyle/>
        <a:p>
          <a:endParaRPr lang="zh-CN" altLang="en-US"/>
        </a:p>
      </dgm:t>
    </dgm:pt>
    <dgm:pt modelId="{F5A5DDF7-BA74-BF4C-9704-232FD5B2412A}">
      <dgm:prSet/>
      <dgm:spPr/>
      <dgm:t>
        <a:bodyPr/>
        <a:lstStyle/>
        <a:p>
          <a:r>
            <a:rPr kumimoji="1" lang="en-US" altLang="zh-CN" dirty="0"/>
            <a:t>training</a:t>
          </a:r>
          <a:endParaRPr lang="zh-CN" altLang="zh-CN" dirty="0"/>
        </a:p>
      </dgm:t>
    </dgm:pt>
    <dgm:pt modelId="{72A05C71-5C7E-724E-B3D7-8263ADAA18D7}" type="parTrans" cxnId="{3D70F2C1-7ABE-D547-A452-BC9ECF5F4964}">
      <dgm:prSet/>
      <dgm:spPr/>
      <dgm:t>
        <a:bodyPr/>
        <a:lstStyle/>
        <a:p>
          <a:endParaRPr lang="zh-CN" altLang="en-US"/>
        </a:p>
      </dgm:t>
    </dgm:pt>
    <dgm:pt modelId="{30F0B005-E214-8C46-AF7E-BC27CB99179C}" type="sibTrans" cxnId="{3D70F2C1-7ABE-D547-A452-BC9ECF5F4964}">
      <dgm:prSet/>
      <dgm:spPr/>
      <dgm:t>
        <a:bodyPr/>
        <a:lstStyle/>
        <a:p>
          <a:endParaRPr lang="zh-CN" altLang="en-US"/>
        </a:p>
      </dgm:t>
    </dgm:pt>
    <dgm:pt modelId="{A7AE06CD-CF72-DB4B-9303-220BF9BB61C1}">
      <dgm:prSet custT="1"/>
      <dgm:spPr/>
      <dgm:t>
        <a:bodyPr/>
        <a:lstStyle/>
        <a:p>
          <a:r>
            <a:rPr kumimoji="1" lang="en-US" altLang="zh-CN" sz="2200" dirty="0"/>
            <a:t>Jetson-inference</a:t>
          </a:r>
          <a:r>
            <a:rPr kumimoji="1" lang="en-US" altLang="zh-CN" sz="1800" dirty="0"/>
            <a:t> </a:t>
          </a:r>
          <a:endParaRPr lang="zh-CN" sz="1800" dirty="0"/>
        </a:p>
      </dgm:t>
    </dgm:pt>
    <dgm:pt modelId="{CDEF54BC-112C-1A4C-AB31-D29486903613}" type="sibTrans" cxnId="{BC03B75B-6EB4-8A46-9FAF-169C527A88E8}">
      <dgm:prSet/>
      <dgm:spPr/>
      <dgm:t>
        <a:bodyPr/>
        <a:lstStyle/>
        <a:p>
          <a:endParaRPr lang="zh-CN" altLang="en-US"/>
        </a:p>
      </dgm:t>
    </dgm:pt>
    <dgm:pt modelId="{F2EF84CC-8518-A648-A605-22E7B654B6E6}" type="parTrans" cxnId="{BC03B75B-6EB4-8A46-9FAF-169C527A88E8}">
      <dgm:prSet/>
      <dgm:spPr/>
      <dgm:t>
        <a:bodyPr/>
        <a:lstStyle/>
        <a:p>
          <a:endParaRPr lang="zh-CN" altLang="en-US"/>
        </a:p>
      </dgm:t>
    </dgm:pt>
    <dgm:pt modelId="{DD83FCD7-178E-9240-B764-57268FD57A16}" type="pres">
      <dgm:prSet presAssocID="{36449274-BCFC-3A4B-910F-1C08F6EA8B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B3DB284-E952-D141-BB08-D6372F426CB9}" type="pres">
      <dgm:prSet presAssocID="{A7AE06CD-CF72-DB4B-9303-220BF9BB61C1}" presName="root" presStyleCnt="0"/>
      <dgm:spPr/>
    </dgm:pt>
    <dgm:pt modelId="{A5D6D817-7ABF-8946-9279-7D2DE9002260}" type="pres">
      <dgm:prSet presAssocID="{A7AE06CD-CF72-DB4B-9303-220BF9BB61C1}" presName="rootComposite" presStyleCnt="0"/>
      <dgm:spPr/>
    </dgm:pt>
    <dgm:pt modelId="{1040666D-57DE-994E-BA1D-3FFC78B7B501}" type="pres">
      <dgm:prSet presAssocID="{A7AE06CD-CF72-DB4B-9303-220BF9BB61C1}" presName="rootText" presStyleLbl="node1" presStyleIdx="0" presStyleCnt="1" custScaleX="171977" custScaleY="113603" custLinFactY="-200000" custLinFactNeighborX="25570" custLinFactNeighborY="-206320"/>
      <dgm:spPr/>
    </dgm:pt>
    <dgm:pt modelId="{CF6B3A53-BD17-0445-AB01-38C6624CE77D}" type="pres">
      <dgm:prSet presAssocID="{A7AE06CD-CF72-DB4B-9303-220BF9BB61C1}" presName="rootConnector" presStyleLbl="node1" presStyleIdx="0" presStyleCnt="1"/>
      <dgm:spPr/>
    </dgm:pt>
    <dgm:pt modelId="{2BFC4E76-8236-6F47-AE5F-7C77A7436A46}" type="pres">
      <dgm:prSet presAssocID="{A7AE06CD-CF72-DB4B-9303-220BF9BB61C1}" presName="childShape" presStyleCnt="0"/>
      <dgm:spPr/>
    </dgm:pt>
    <dgm:pt modelId="{01756AF7-8373-404E-8157-64057A84FC39}" type="pres">
      <dgm:prSet presAssocID="{9BE965E0-A6E0-F441-BBC7-3D6FD0327EF8}" presName="Name13" presStyleLbl="parChTrans1D2" presStyleIdx="0" presStyleCnt="3"/>
      <dgm:spPr/>
    </dgm:pt>
    <dgm:pt modelId="{0273025D-DAD1-3B4C-A49C-5820F5653858}" type="pres">
      <dgm:prSet presAssocID="{A44CCC70-0F05-1740-885C-F398A2096E3C}" presName="childText" presStyleLbl="bgAcc1" presStyleIdx="0" presStyleCnt="3">
        <dgm:presLayoutVars>
          <dgm:bulletEnabled val="1"/>
        </dgm:presLayoutVars>
      </dgm:prSet>
      <dgm:spPr/>
    </dgm:pt>
    <dgm:pt modelId="{EFBEB015-E9E8-D141-A481-4ACE0E8ADB31}" type="pres">
      <dgm:prSet presAssocID="{CFC0BBA4-BEBB-E14E-BF4B-45DFBA15B01F}" presName="Name13" presStyleLbl="parChTrans1D2" presStyleIdx="1" presStyleCnt="3"/>
      <dgm:spPr/>
    </dgm:pt>
    <dgm:pt modelId="{39426FF4-4895-604A-948B-017159D44978}" type="pres">
      <dgm:prSet presAssocID="{912AE80B-CC88-E94A-A7E6-B1C7E8779561}" presName="childText" presStyleLbl="bgAcc1" presStyleIdx="1" presStyleCnt="3">
        <dgm:presLayoutVars>
          <dgm:bulletEnabled val="1"/>
        </dgm:presLayoutVars>
      </dgm:prSet>
      <dgm:spPr/>
    </dgm:pt>
    <dgm:pt modelId="{ABD7BC70-ED6C-644C-BF8A-0452B042F9EA}" type="pres">
      <dgm:prSet presAssocID="{72A05C71-5C7E-724E-B3D7-8263ADAA18D7}" presName="Name13" presStyleLbl="parChTrans1D2" presStyleIdx="2" presStyleCnt="3"/>
      <dgm:spPr/>
    </dgm:pt>
    <dgm:pt modelId="{AA7E5D23-6749-CB44-8633-F37A98C2FB61}" type="pres">
      <dgm:prSet presAssocID="{F5A5DDF7-BA74-BF4C-9704-232FD5B2412A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92CF570F-F944-EB43-955D-317DF36E4BA3}" type="presOf" srcId="{CFC0BBA4-BEBB-E14E-BF4B-45DFBA15B01F}" destId="{EFBEB015-E9E8-D141-A481-4ACE0E8ADB31}" srcOrd="0" destOrd="0" presId="urn:microsoft.com/office/officeart/2005/8/layout/hierarchy3"/>
    <dgm:cxn modelId="{8064E90F-9C23-B24D-9FD5-56928ED66743}" type="presOf" srcId="{36449274-BCFC-3A4B-910F-1C08F6EA8B41}" destId="{DD83FCD7-178E-9240-B764-57268FD57A16}" srcOrd="0" destOrd="0" presId="urn:microsoft.com/office/officeart/2005/8/layout/hierarchy3"/>
    <dgm:cxn modelId="{BE866245-7DE3-6646-A0FE-8E4B6C4355E5}" srcId="{A7AE06CD-CF72-DB4B-9303-220BF9BB61C1}" destId="{912AE80B-CC88-E94A-A7E6-B1C7E8779561}" srcOrd="1" destOrd="0" parTransId="{CFC0BBA4-BEBB-E14E-BF4B-45DFBA15B01F}" sibTransId="{3F248475-6DDA-7C4F-98BA-EC4A0872BCCA}"/>
    <dgm:cxn modelId="{07C4D75A-1FAD-ED46-8FB0-670B2D4FA3E1}" type="presOf" srcId="{A7AE06CD-CF72-DB4B-9303-220BF9BB61C1}" destId="{CF6B3A53-BD17-0445-AB01-38C6624CE77D}" srcOrd="1" destOrd="0" presId="urn:microsoft.com/office/officeart/2005/8/layout/hierarchy3"/>
    <dgm:cxn modelId="{BC03B75B-6EB4-8A46-9FAF-169C527A88E8}" srcId="{36449274-BCFC-3A4B-910F-1C08F6EA8B41}" destId="{A7AE06CD-CF72-DB4B-9303-220BF9BB61C1}" srcOrd="0" destOrd="0" parTransId="{F2EF84CC-8518-A648-A605-22E7B654B6E6}" sibTransId="{CDEF54BC-112C-1A4C-AB31-D29486903613}"/>
    <dgm:cxn modelId="{C7C26185-256E-124E-B468-C0DAF45CC1F0}" type="presOf" srcId="{A44CCC70-0F05-1740-885C-F398A2096E3C}" destId="{0273025D-DAD1-3B4C-A49C-5820F5653858}" srcOrd="0" destOrd="0" presId="urn:microsoft.com/office/officeart/2005/8/layout/hierarchy3"/>
    <dgm:cxn modelId="{9B21818F-091A-FF46-B0EB-608F3499E102}" type="presOf" srcId="{912AE80B-CC88-E94A-A7E6-B1C7E8779561}" destId="{39426FF4-4895-604A-948B-017159D44978}" srcOrd="0" destOrd="0" presId="urn:microsoft.com/office/officeart/2005/8/layout/hierarchy3"/>
    <dgm:cxn modelId="{AF2366B8-DA49-5D45-B98E-732B43B522F1}" srcId="{A7AE06CD-CF72-DB4B-9303-220BF9BB61C1}" destId="{A44CCC70-0F05-1740-885C-F398A2096E3C}" srcOrd="0" destOrd="0" parTransId="{9BE965E0-A6E0-F441-BBC7-3D6FD0327EF8}" sibTransId="{BA82384B-7330-9C44-BCDF-BD5B81E98374}"/>
    <dgm:cxn modelId="{AE45B5BE-03E9-124E-BA97-18B2BB4E1CAF}" type="presOf" srcId="{A7AE06CD-CF72-DB4B-9303-220BF9BB61C1}" destId="{1040666D-57DE-994E-BA1D-3FFC78B7B501}" srcOrd="0" destOrd="0" presId="urn:microsoft.com/office/officeart/2005/8/layout/hierarchy3"/>
    <dgm:cxn modelId="{3D70F2C1-7ABE-D547-A452-BC9ECF5F4964}" srcId="{A7AE06CD-CF72-DB4B-9303-220BF9BB61C1}" destId="{F5A5DDF7-BA74-BF4C-9704-232FD5B2412A}" srcOrd="2" destOrd="0" parTransId="{72A05C71-5C7E-724E-B3D7-8263ADAA18D7}" sibTransId="{30F0B005-E214-8C46-AF7E-BC27CB99179C}"/>
    <dgm:cxn modelId="{788529CE-0E54-A94F-8634-DEC7945185B7}" type="presOf" srcId="{72A05C71-5C7E-724E-B3D7-8263ADAA18D7}" destId="{ABD7BC70-ED6C-644C-BF8A-0452B042F9EA}" srcOrd="0" destOrd="0" presId="urn:microsoft.com/office/officeart/2005/8/layout/hierarchy3"/>
    <dgm:cxn modelId="{1FBF8ADE-378F-324B-B9A6-079C394CA96D}" type="presOf" srcId="{9BE965E0-A6E0-F441-BBC7-3D6FD0327EF8}" destId="{01756AF7-8373-404E-8157-64057A84FC39}" srcOrd="0" destOrd="0" presId="urn:microsoft.com/office/officeart/2005/8/layout/hierarchy3"/>
    <dgm:cxn modelId="{DCEDA2FD-7FF4-2B4C-B449-FFFC6DDEEF85}" type="presOf" srcId="{F5A5DDF7-BA74-BF4C-9704-232FD5B2412A}" destId="{AA7E5D23-6749-CB44-8633-F37A98C2FB61}" srcOrd="0" destOrd="0" presId="urn:microsoft.com/office/officeart/2005/8/layout/hierarchy3"/>
    <dgm:cxn modelId="{0D52397C-5442-A84B-9380-DA8E3A0BF56C}" type="presParOf" srcId="{DD83FCD7-178E-9240-B764-57268FD57A16}" destId="{3B3DB284-E952-D141-BB08-D6372F426CB9}" srcOrd="0" destOrd="0" presId="urn:microsoft.com/office/officeart/2005/8/layout/hierarchy3"/>
    <dgm:cxn modelId="{4A795DFD-47FE-2146-BE55-1FB723EA2EF2}" type="presParOf" srcId="{3B3DB284-E952-D141-BB08-D6372F426CB9}" destId="{A5D6D817-7ABF-8946-9279-7D2DE9002260}" srcOrd="0" destOrd="0" presId="urn:microsoft.com/office/officeart/2005/8/layout/hierarchy3"/>
    <dgm:cxn modelId="{05AED106-20CF-EF4C-8FF2-4FCA8339CE33}" type="presParOf" srcId="{A5D6D817-7ABF-8946-9279-7D2DE9002260}" destId="{1040666D-57DE-994E-BA1D-3FFC78B7B501}" srcOrd="0" destOrd="0" presId="urn:microsoft.com/office/officeart/2005/8/layout/hierarchy3"/>
    <dgm:cxn modelId="{2271BE9D-A6EC-E340-A734-DAF2971C8CA9}" type="presParOf" srcId="{A5D6D817-7ABF-8946-9279-7D2DE9002260}" destId="{CF6B3A53-BD17-0445-AB01-38C6624CE77D}" srcOrd="1" destOrd="0" presId="urn:microsoft.com/office/officeart/2005/8/layout/hierarchy3"/>
    <dgm:cxn modelId="{0A4DBFF3-B0E7-E646-A10E-A877408BFD25}" type="presParOf" srcId="{3B3DB284-E952-D141-BB08-D6372F426CB9}" destId="{2BFC4E76-8236-6F47-AE5F-7C77A7436A46}" srcOrd="1" destOrd="0" presId="urn:microsoft.com/office/officeart/2005/8/layout/hierarchy3"/>
    <dgm:cxn modelId="{8AB8F2F5-C86E-DB47-A508-364801344C73}" type="presParOf" srcId="{2BFC4E76-8236-6F47-AE5F-7C77A7436A46}" destId="{01756AF7-8373-404E-8157-64057A84FC39}" srcOrd="0" destOrd="0" presId="urn:microsoft.com/office/officeart/2005/8/layout/hierarchy3"/>
    <dgm:cxn modelId="{F28D3C18-8AAA-C446-9B11-D5A36BE6B96B}" type="presParOf" srcId="{2BFC4E76-8236-6F47-AE5F-7C77A7436A46}" destId="{0273025D-DAD1-3B4C-A49C-5820F5653858}" srcOrd="1" destOrd="0" presId="urn:microsoft.com/office/officeart/2005/8/layout/hierarchy3"/>
    <dgm:cxn modelId="{EB0B7DC2-778A-C649-9B77-AB8521A8B95B}" type="presParOf" srcId="{2BFC4E76-8236-6F47-AE5F-7C77A7436A46}" destId="{EFBEB015-E9E8-D141-A481-4ACE0E8ADB31}" srcOrd="2" destOrd="0" presId="urn:microsoft.com/office/officeart/2005/8/layout/hierarchy3"/>
    <dgm:cxn modelId="{CE95EAB1-EEE8-A245-B8BA-69FA44DD467A}" type="presParOf" srcId="{2BFC4E76-8236-6F47-AE5F-7C77A7436A46}" destId="{39426FF4-4895-604A-948B-017159D44978}" srcOrd="3" destOrd="0" presId="urn:microsoft.com/office/officeart/2005/8/layout/hierarchy3"/>
    <dgm:cxn modelId="{165582B1-23F2-AE49-9096-AE8C2A75DC0B}" type="presParOf" srcId="{2BFC4E76-8236-6F47-AE5F-7C77A7436A46}" destId="{ABD7BC70-ED6C-644C-BF8A-0452B042F9EA}" srcOrd="4" destOrd="0" presId="urn:microsoft.com/office/officeart/2005/8/layout/hierarchy3"/>
    <dgm:cxn modelId="{C2FBB4F6-F1B2-7341-A2A1-A6909C32392F}" type="presParOf" srcId="{2BFC4E76-8236-6F47-AE5F-7C77A7436A46}" destId="{AA7E5D23-6749-CB44-8633-F37A98C2FB6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49274-BCFC-3A4B-910F-1C08F6EA8B4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A7AE06CD-CF72-DB4B-9303-220BF9BB61C1}">
      <dgm:prSet custT="1"/>
      <dgm:spPr/>
      <dgm:t>
        <a:bodyPr/>
        <a:lstStyle/>
        <a:p>
          <a:r>
            <a:rPr kumimoji="1" lang="en-US" sz="1800" dirty="0"/>
            <a:t>Monocular</a:t>
          </a:r>
          <a:endParaRPr lang="zh-CN" sz="1800" dirty="0"/>
        </a:p>
      </dgm:t>
    </dgm:pt>
    <dgm:pt modelId="{F2EF84CC-8518-A648-A605-22E7B654B6E6}" type="parTrans" cxnId="{BC03B75B-6EB4-8A46-9FAF-169C527A88E8}">
      <dgm:prSet/>
      <dgm:spPr/>
      <dgm:t>
        <a:bodyPr/>
        <a:lstStyle/>
        <a:p>
          <a:endParaRPr lang="zh-CN" altLang="en-US"/>
        </a:p>
      </dgm:t>
    </dgm:pt>
    <dgm:pt modelId="{CDEF54BC-112C-1A4C-AB31-D29486903613}" type="sibTrans" cxnId="{BC03B75B-6EB4-8A46-9FAF-169C527A88E8}">
      <dgm:prSet/>
      <dgm:spPr/>
      <dgm:t>
        <a:bodyPr/>
        <a:lstStyle/>
        <a:p>
          <a:endParaRPr lang="zh-CN" altLang="en-US"/>
        </a:p>
      </dgm:t>
    </dgm:pt>
    <dgm:pt modelId="{62A29B57-0C40-1C4D-8DDB-558E88241449}">
      <dgm:prSet custT="1"/>
      <dgm:spPr/>
      <dgm:t>
        <a:bodyPr/>
        <a:lstStyle/>
        <a:p>
          <a:r>
            <a:rPr kumimoji="1" lang="en-US" sz="1800" dirty="0"/>
            <a:t>pinhole model</a:t>
          </a:r>
          <a:endParaRPr lang="zh-CN" sz="1800" dirty="0"/>
        </a:p>
      </dgm:t>
    </dgm:pt>
    <dgm:pt modelId="{DFC47250-2DFA-2744-B99D-6A19DD5B58D7}" type="parTrans" cxnId="{B52A9A8B-EA3F-CB4F-B218-7E96C2A017C7}">
      <dgm:prSet/>
      <dgm:spPr/>
      <dgm:t>
        <a:bodyPr/>
        <a:lstStyle/>
        <a:p>
          <a:endParaRPr lang="zh-CN" altLang="en-US"/>
        </a:p>
      </dgm:t>
    </dgm:pt>
    <dgm:pt modelId="{32956933-BBD9-A041-82F4-F6043FF29D41}" type="sibTrans" cxnId="{B52A9A8B-EA3F-CB4F-B218-7E96C2A017C7}">
      <dgm:prSet/>
      <dgm:spPr/>
      <dgm:t>
        <a:bodyPr/>
        <a:lstStyle/>
        <a:p>
          <a:endParaRPr lang="zh-CN" altLang="en-US"/>
        </a:p>
      </dgm:t>
    </dgm:pt>
    <dgm:pt modelId="{9B4E561B-1B82-3B45-AB0C-EF060344839D}">
      <dgm:prSet custT="1"/>
      <dgm:spPr/>
      <dgm:t>
        <a:bodyPr/>
        <a:lstStyle/>
        <a:p>
          <a:r>
            <a:rPr lang="en-US" sz="1800" dirty="0"/>
            <a:t>Binocular</a:t>
          </a:r>
          <a:endParaRPr lang="zh-CN" sz="1800" dirty="0"/>
        </a:p>
      </dgm:t>
    </dgm:pt>
    <dgm:pt modelId="{E5858831-1BBD-0843-867D-61FFACF3B07C}" type="parTrans" cxnId="{C2E6AAB6-41D1-764C-9339-D95D508A7DD3}">
      <dgm:prSet/>
      <dgm:spPr/>
      <dgm:t>
        <a:bodyPr/>
        <a:lstStyle/>
        <a:p>
          <a:endParaRPr lang="zh-CN" altLang="en-US"/>
        </a:p>
      </dgm:t>
    </dgm:pt>
    <dgm:pt modelId="{BC3C9B41-E80D-AF4A-AD18-89C5230D7A17}" type="sibTrans" cxnId="{C2E6AAB6-41D1-764C-9339-D95D508A7DD3}">
      <dgm:prSet/>
      <dgm:spPr/>
      <dgm:t>
        <a:bodyPr/>
        <a:lstStyle/>
        <a:p>
          <a:endParaRPr lang="zh-CN" altLang="en-US"/>
        </a:p>
      </dgm:t>
    </dgm:pt>
    <dgm:pt modelId="{6FAD59EB-37A5-2B46-8F57-930D4138BAC6}">
      <dgm:prSet custT="1"/>
      <dgm:spPr/>
      <dgm:t>
        <a:bodyPr/>
        <a:lstStyle/>
        <a:p>
          <a:r>
            <a:rPr lang="en-US" sz="1800" dirty="0"/>
            <a:t>orb-slam2</a:t>
          </a:r>
          <a:endParaRPr lang="zh-CN" sz="1800" dirty="0"/>
        </a:p>
      </dgm:t>
    </dgm:pt>
    <dgm:pt modelId="{DA772435-99F0-A94A-8118-4B55EF883EA0}" type="parTrans" cxnId="{6F9A96C8-F5BC-9C4D-98D9-5B6F67676691}">
      <dgm:prSet/>
      <dgm:spPr/>
      <dgm:t>
        <a:bodyPr/>
        <a:lstStyle/>
        <a:p>
          <a:endParaRPr lang="zh-CN" altLang="en-US"/>
        </a:p>
      </dgm:t>
    </dgm:pt>
    <dgm:pt modelId="{97D7AF64-1506-A74B-ADE3-63F6F46A8A11}" type="sibTrans" cxnId="{6F9A96C8-F5BC-9C4D-98D9-5B6F67676691}">
      <dgm:prSet/>
      <dgm:spPr/>
      <dgm:t>
        <a:bodyPr/>
        <a:lstStyle/>
        <a:p>
          <a:endParaRPr lang="zh-CN" altLang="en-US"/>
        </a:p>
      </dgm:t>
    </dgm:pt>
    <dgm:pt modelId="{DD83FCD7-178E-9240-B764-57268FD57A16}" type="pres">
      <dgm:prSet presAssocID="{36449274-BCFC-3A4B-910F-1C08F6EA8B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B3DB284-E952-D141-BB08-D6372F426CB9}" type="pres">
      <dgm:prSet presAssocID="{A7AE06CD-CF72-DB4B-9303-220BF9BB61C1}" presName="root" presStyleCnt="0"/>
      <dgm:spPr/>
    </dgm:pt>
    <dgm:pt modelId="{A5D6D817-7ABF-8946-9279-7D2DE9002260}" type="pres">
      <dgm:prSet presAssocID="{A7AE06CD-CF72-DB4B-9303-220BF9BB61C1}" presName="rootComposite" presStyleCnt="0"/>
      <dgm:spPr/>
    </dgm:pt>
    <dgm:pt modelId="{1040666D-57DE-994E-BA1D-3FFC78B7B501}" type="pres">
      <dgm:prSet presAssocID="{A7AE06CD-CF72-DB4B-9303-220BF9BB61C1}" presName="rootText" presStyleLbl="node1" presStyleIdx="0" presStyleCnt="2" custScaleX="292033" custScaleY="285302" custLinFactY="-200000" custLinFactNeighborX="25570" custLinFactNeighborY="-206320"/>
      <dgm:spPr/>
    </dgm:pt>
    <dgm:pt modelId="{CF6B3A53-BD17-0445-AB01-38C6624CE77D}" type="pres">
      <dgm:prSet presAssocID="{A7AE06CD-CF72-DB4B-9303-220BF9BB61C1}" presName="rootConnector" presStyleLbl="node1" presStyleIdx="0" presStyleCnt="2"/>
      <dgm:spPr/>
    </dgm:pt>
    <dgm:pt modelId="{2BFC4E76-8236-6F47-AE5F-7C77A7436A46}" type="pres">
      <dgm:prSet presAssocID="{A7AE06CD-CF72-DB4B-9303-220BF9BB61C1}" presName="childShape" presStyleCnt="0"/>
      <dgm:spPr/>
    </dgm:pt>
    <dgm:pt modelId="{7E467323-3C7D-0048-B492-FA2642F25AF7}" type="pres">
      <dgm:prSet presAssocID="{DFC47250-2DFA-2744-B99D-6A19DD5B58D7}" presName="Name13" presStyleLbl="parChTrans1D2" presStyleIdx="0" presStyleCnt="2"/>
      <dgm:spPr/>
    </dgm:pt>
    <dgm:pt modelId="{F1AF86CE-4076-F640-9B6B-846823376623}" type="pres">
      <dgm:prSet presAssocID="{62A29B57-0C40-1C4D-8DDB-558E88241449}" presName="childText" presStyleLbl="bgAcc1" presStyleIdx="0" presStyleCnt="2" custScaleX="373403" custScaleY="355204" custLinFactY="-100000" custLinFactNeighborX="60750" custLinFactNeighborY="-198910">
        <dgm:presLayoutVars>
          <dgm:bulletEnabled val="1"/>
        </dgm:presLayoutVars>
      </dgm:prSet>
      <dgm:spPr/>
    </dgm:pt>
    <dgm:pt modelId="{74DADFD1-BFF8-474F-ACE3-2C0341AC9E6A}" type="pres">
      <dgm:prSet presAssocID="{9B4E561B-1B82-3B45-AB0C-EF060344839D}" presName="root" presStyleCnt="0"/>
      <dgm:spPr/>
    </dgm:pt>
    <dgm:pt modelId="{41E0D9FF-BDB2-864B-B33D-757440DBF8A9}" type="pres">
      <dgm:prSet presAssocID="{9B4E561B-1B82-3B45-AB0C-EF060344839D}" presName="rootComposite" presStyleCnt="0"/>
      <dgm:spPr/>
    </dgm:pt>
    <dgm:pt modelId="{9AE305C5-E020-B344-ABC1-6107DE675053}" type="pres">
      <dgm:prSet presAssocID="{9B4E561B-1B82-3B45-AB0C-EF060344839D}" presName="rootText" presStyleLbl="node1" presStyleIdx="1" presStyleCnt="2" custScaleX="313230" custScaleY="281338" custLinFactX="-102064" custLinFactY="200000" custLinFactNeighborX="-200000" custLinFactNeighborY="273594"/>
      <dgm:spPr/>
    </dgm:pt>
    <dgm:pt modelId="{B26CEC13-601E-534D-9611-3E13A63AB5D4}" type="pres">
      <dgm:prSet presAssocID="{9B4E561B-1B82-3B45-AB0C-EF060344839D}" presName="rootConnector" presStyleLbl="node1" presStyleIdx="1" presStyleCnt="2"/>
      <dgm:spPr/>
    </dgm:pt>
    <dgm:pt modelId="{F6E13AC6-646E-7B44-9F99-B537C2E92A31}" type="pres">
      <dgm:prSet presAssocID="{9B4E561B-1B82-3B45-AB0C-EF060344839D}" presName="childShape" presStyleCnt="0"/>
      <dgm:spPr/>
    </dgm:pt>
    <dgm:pt modelId="{810EEA08-AB4D-8249-B1D5-5F7C86FB735D}" type="pres">
      <dgm:prSet presAssocID="{DA772435-99F0-A94A-8118-4B55EF883EA0}" presName="Name13" presStyleLbl="parChTrans1D2" presStyleIdx="1" presStyleCnt="2"/>
      <dgm:spPr/>
    </dgm:pt>
    <dgm:pt modelId="{4029D549-3021-3645-863E-FB78C9B47070}" type="pres">
      <dgm:prSet presAssocID="{6FAD59EB-37A5-2B46-8F57-930D4138BAC6}" presName="childText" presStyleLbl="bgAcc1" presStyleIdx="1" presStyleCnt="2" custScaleX="431633" custScaleY="240553" custLinFactX="-159259" custLinFactY="254461" custLinFactNeighborX="-200000" custLinFactNeighborY="300000">
        <dgm:presLayoutVars>
          <dgm:bulletEnabled val="1"/>
        </dgm:presLayoutVars>
      </dgm:prSet>
      <dgm:spPr/>
    </dgm:pt>
  </dgm:ptLst>
  <dgm:cxnLst>
    <dgm:cxn modelId="{586CBD0C-3530-8942-978E-D1149A499A96}" type="presOf" srcId="{9B4E561B-1B82-3B45-AB0C-EF060344839D}" destId="{B26CEC13-601E-534D-9611-3E13A63AB5D4}" srcOrd="1" destOrd="0" presId="urn:microsoft.com/office/officeart/2005/8/layout/hierarchy3"/>
    <dgm:cxn modelId="{8064E90F-9C23-B24D-9FD5-56928ED66743}" type="presOf" srcId="{36449274-BCFC-3A4B-910F-1C08F6EA8B41}" destId="{DD83FCD7-178E-9240-B764-57268FD57A16}" srcOrd="0" destOrd="0" presId="urn:microsoft.com/office/officeart/2005/8/layout/hierarchy3"/>
    <dgm:cxn modelId="{07C4D75A-1FAD-ED46-8FB0-670B2D4FA3E1}" type="presOf" srcId="{A7AE06CD-CF72-DB4B-9303-220BF9BB61C1}" destId="{CF6B3A53-BD17-0445-AB01-38C6624CE77D}" srcOrd="1" destOrd="0" presId="urn:microsoft.com/office/officeart/2005/8/layout/hierarchy3"/>
    <dgm:cxn modelId="{BC03B75B-6EB4-8A46-9FAF-169C527A88E8}" srcId="{36449274-BCFC-3A4B-910F-1C08F6EA8B41}" destId="{A7AE06CD-CF72-DB4B-9303-220BF9BB61C1}" srcOrd="0" destOrd="0" parTransId="{F2EF84CC-8518-A648-A605-22E7B654B6E6}" sibTransId="{CDEF54BC-112C-1A4C-AB31-D29486903613}"/>
    <dgm:cxn modelId="{E9F4D16A-F0F8-6541-9D05-62A2C5CD24E6}" type="presOf" srcId="{DFC47250-2DFA-2744-B99D-6A19DD5B58D7}" destId="{7E467323-3C7D-0048-B492-FA2642F25AF7}" srcOrd="0" destOrd="0" presId="urn:microsoft.com/office/officeart/2005/8/layout/hierarchy3"/>
    <dgm:cxn modelId="{7906576D-7794-1E49-9C45-F4C4894B2C29}" type="presOf" srcId="{9B4E561B-1B82-3B45-AB0C-EF060344839D}" destId="{9AE305C5-E020-B344-ABC1-6107DE675053}" srcOrd="0" destOrd="0" presId="urn:microsoft.com/office/officeart/2005/8/layout/hierarchy3"/>
    <dgm:cxn modelId="{B52A9A8B-EA3F-CB4F-B218-7E96C2A017C7}" srcId="{A7AE06CD-CF72-DB4B-9303-220BF9BB61C1}" destId="{62A29B57-0C40-1C4D-8DDB-558E88241449}" srcOrd="0" destOrd="0" parTransId="{DFC47250-2DFA-2744-B99D-6A19DD5B58D7}" sibTransId="{32956933-BBD9-A041-82F4-F6043FF29D41}"/>
    <dgm:cxn modelId="{C2E6AAB6-41D1-764C-9339-D95D508A7DD3}" srcId="{36449274-BCFC-3A4B-910F-1C08F6EA8B41}" destId="{9B4E561B-1B82-3B45-AB0C-EF060344839D}" srcOrd="1" destOrd="0" parTransId="{E5858831-1BBD-0843-867D-61FFACF3B07C}" sibTransId="{BC3C9B41-E80D-AF4A-AD18-89C5230D7A17}"/>
    <dgm:cxn modelId="{AE45B5BE-03E9-124E-BA97-18B2BB4E1CAF}" type="presOf" srcId="{A7AE06CD-CF72-DB4B-9303-220BF9BB61C1}" destId="{1040666D-57DE-994E-BA1D-3FFC78B7B501}" srcOrd="0" destOrd="0" presId="urn:microsoft.com/office/officeart/2005/8/layout/hierarchy3"/>
    <dgm:cxn modelId="{6F9A96C8-F5BC-9C4D-98D9-5B6F67676691}" srcId="{9B4E561B-1B82-3B45-AB0C-EF060344839D}" destId="{6FAD59EB-37A5-2B46-8F57-930D4138BAC6}" srcOrd="0" destOrd="0" parTransId="{DA772435-99F0-A94A-8118-4B55EF883EA0}" sibTransId="{97D7AF64-1506-A74B-ADE3-63F6F46A8A11}"/>
    <dgm:cxn modelId="{97A63AD0-4892-0049-AB42-4BF466BC9F6A}" type="presOf" srcId="{62A29B57-0C40-1C4D-8DDB-558E88241449}" destId="{F1AF86CE-4076-F640-9B6B-846823376623}" srcOrd="0" destOrd="0" presId="urn:microsoft.com/office/officeart/2005/8/layout/hierarchy3"/>
    <dgm:cxn modelId="{20A325F3-A7DC-4944-987D-715F122B88AF}" type="presOf" srcId="{DA772435-99F0-A94A-8118-4B55EF883EA0}" destId="{810EEA08-AB4D-8249-B1D5-5F7C86FB735D}" srcOrd="0" destOrd="0" presId="urn:microsoft.com/office/officeart/2005/8/layout/hierarchy3"/>
    <dgm:cxn modelId="{F71358F4-452B-D740-9AEE-FB10A5B9C707}" type="presOf" srcId="{6FAD59EB-37A5-2B46-8F57-930D4138BAC6}" destId="{4029D549-3021-3645-863E-FB78C9B47070}" srcOrd="0" destOrd="0" presId="urn:microsoft.com/office/officeart/2005/8/layout/hierarchy3"/>
    <dgm:cxn modelId="{0D52397C-5442-A84B-9380-DA8E3A0BF56C}" type="presParOf" srcId="{DD83FCD7-178E-9240-B764-57268FD57A16}" destId="{3B3DB284-E952-D141-BB08-D6372F426CB9}" srcOrd="0" destOrd="0" presId="urn:microsoft.com/office/officeart/2005/8/layout/hierarchy3"/>
    <dgm:cxn modelId="{4A795DFD-47FE-2146-BE55-1FB723EA2EF2}" type="presParOf" srcId="{3B3DB284-E952-D141-BB08-D6372F426CB9}" destId="{A5D6D817-7ABF-8946-9279-7D2DE9002260}" srcOrd="0" destOrd="0" presId="urn:microsoft.com/office/officeart/2005/8/layout/hierarchy3"/>
    <dgm:cxn modelId="{05AED106-20CF-EF4C-8FF2-4FCA8339CE33}" type="presParOf" srcId="{A5D6D817-7ABF-8946-9279-7D2DE9002260}" destId="{1040666D-57DE-994E-BA1D-3FFC78B7B501}" srcOrd="0" destOrd="0" presId="urn:microsoft.com/office/officeart/2005/8/layout/hierarchy3"/>
    <dgm:cxn modelId="{2271BE9D-A6EC-E340-A734-DAF2971C8CA9}" type="presParOf" srcId="{A5D6D817-7ABF-8946-9279-7D2DE9002260}" destId="{CF6B3A53-BD17-0445-AB01-38C6624CE77D}" srcOrd="1" destOrd="0" presId="urn:microsoft.com/office/officeart/2005/8/layout/hierarchy3"/>
    <dgm:cxn modelId="{0A4DBFF3-B0E7-E646-A10E-A877408BFD25}" type="presParOf" srcId="{3B3DB284-E952-D141-BB08-D6372F426CB9}" destId="{2BFC4E76-8236-6F47-AE5F-7C77A7436A46}" srcOrd="1" destOrd="0" presId="urn:microsoft.com/office/officeart/2005/8/layout/hierarchy3"/>
    <dgm:cxn modelId="{753EEE17-210E-BC46-8570-713E017BB193}" type="presParOf" srcId="{2BFC4E76-8236-6F47-AE5F-7C77A7436A46}" destId="{7E467323-3C7D-0048-B492-FA2642F25AF7}" srcOrd="0" destOrd="0" presId="urn:microsoft.com/office/officeart/2005/8/layout/hierarchy3"/>
    <dgm:cxn modelId="{942F01EE-E261-9141-AA01-3457DDF1F6D4}" type="presParOf" srcId="{2BFC4E76-8236-6F47-AE5F-7C77A7436A46}" destId="{F1AF86CE-4076-F640-9B6B-846823376623}" srcOrd="1" destOrd="0" presId="urn:microsoft.com/office/officeart/2005/8/layout/hierarchy3"/>
    <dgm:cxn modelId="{825720B1-89BC-D543-8D05-8E8C767E31C9}" type="presParOf" srcId="{DD83FCD7-178E-9240-B764-57268FD57A16}" destId="{74DADFD1-BFF8-474F-ACE3-2C0341AC9E6A}" srcOrd="1" destOrd="0" presId="urn:microsoft.com/office/officeart/2005/8/layout/hierarchy3"/>
    <dgm:cxn modelId="{F6259F6D-81F7-5A47-81F2-2F243F68D894}" type="presParOf" srcId="{74DADFD1-BFF8-474F-ACE3-2C0341AC9E6A}" destId="{41E0D9FF-BDB2-864B-B33D-757440DBF8A9}" srcOrd="0" destOrd="0" presId="urn:microsoft.com/office/officeart/2005/8/layout/hierarchy3"/>
    <dgm:cxn modelId="{C0C67A9D-5140-9D47-B61B-D4794668A836}" type="presParOf" srcId="{41E0D9FF-BDB2-864B-B33D-757440DBF8A9}" destId="{9AE305C5-E020-B344-ABC1-6107DE675053}" srcOrd="0" destOrd="0" presId="urn:microsoft.com/office/officeart/2005/8/layout/hierarchy3"/>
    <dgm:cxn modelId="{3B51D421-07C6-DC45-973A-B214A0A41BBE}" type="presParOf" srcId="{41E0D9FF-BDB2-864B-B33D-757440DBF8A9}" destId="{B26CEC13-601E-534D-9611-3E13A63AB5D4}" srcOrd="1" destOrd="0" presId="urn:microsoft.com/office/officeart/2005/8/layout/hierarchy3"/>
    <dgm:cxn modelId="{01A4DB6D-4A23-0040-8892-53C68CA25564}" type="presParOf" srcId="{74DADFD1-BFF8-474F-ACE3-2C0341AC9E6A}" destId="{F6E13AC6-646E-7B44-9F99-B537C2E92A31}" srcOrd="1" destOrd="0" presId="urn:microsoft.com/office/officeart/2005/8/layout/hierarchy3"/>
    <dgm:cxn modelId="{5548258D-22FB-6B4F-9033-6D2E589FA83E}" type="presParOf" srcId="{F6E13AC6-646E-7B44-9F99-B537C2E92A31}" destId="{810EEA08-AB4D-8249-B1D5-5F7C86FB735D}" srcOrd="0" destOrd="0" presId="urn:microsoft.com/office/officeart/2005/8/layout/hierarchy3"/>
    <dgm:cxn modelId="{8CEA3A24-5988-C941-8F77-09A4634F4285}" type="presParOf" srcId="{F6E13AC6-646E-7B44-9F99-B537C2E92A31}" destId="{4029D549-3021-3645-863E-FB78C9B4707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0666D-57DE-994E-BA1D-3FFC78B7B501}">
      <dsp:nvSpPr>
        <dsp:cNvPr id="0" name=""/>
        <dsp:cNvSpPr/>
      </dsp:nvSpPr>
      <dsp:spPr>
        <a:xfrm>
          <a:off x="1865" y="0"/>
          <a:ext cx="2591166" cy="8558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200" kern="1200" dirty="0"/>
            <a:t>Jetson-inference</a:t>
          </a:r>
          <a:r>
            <a:rPr kumimoji="1" lang="en-US" altLang="zh-CN" sz="1800" kern="1200" dirty="0"/>
            <a:t> </a:t>
          </a:r>
          <a:endParaRPr lang="zh-CN" sz="1800" kern="1200" dirty="0"/>
        </a:p>
      </dsp:txBody>
      <dsp:txXfrm>
        <a:off x="26931" y="25066"/>
        <a:ext cx="2541034" cy="805692"/>
      </dsp:txXfrm>
    </dsp:sp>
    <dsp:sp modelId="{01756AF7-8373-404E-8157-64057A84FC39}">
      <dsp:nvSpPr>
        <dsp:cNvPr id="0" name=""/>
        <dsp:cNvSpPr/>
      </dsp:nvSpPr>
      <dsp:spPr>
        <a:xfrm>
          <a:off x="260982" y="855824"/>
          <a:ext cx="258183" cy="753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236"/>
              </a:lnTo>
              <a:lnTo>
                <a:pt x="258183" y="7532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3025D-DAD1-3B4C-A49C-5820F5653858}">
      <dsp:nvSpPr>
        <dsp:cNvPr id="0" name=""/>
        <dsp:cNvSpPr/>
      </dsp:nvSpPr>
      <dsp:spPr>
        <a:xfrm>
          <a:off x="519166" y="1232387"/>
          <a:ext cx="1205354" cy="7533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600" kern="1200" dirty="0"/>
            <a:t>import</a:t>
          </a:r>
          <a:endParaRPr lang="zh-CN" altLang="zh-CN" sz="1600" kern="1200" dirty="0"/>
        </a:p>
      </dsp:txBody>
      <dsp:txXfrm>
        <a:off x="541231" y="1254452"/>
        <a:ext cx="1161224" cy="709216"/>
      </dsp:txXfrm>
    </dsp:sp>
    <dsp:sp modelId="{EFBEB015-E9E8-D141-A481-4ACE0E8ADB31}">
      <dsp:nvSpPr>
        <dsp:cNvPr id="0" name=""/>
        <dsp:cNvSpPr/>
      </dsp:nvSpPr>
      <dsp:spPr>
        <a:xfrm>
          <a:off x="260982" y="855824"/>
          <a:ext cx="258183" cy="169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4919"/>
              </a:lnTo>
              <a:lnTo>
                <a:pt x="258183" y="16949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26FF4-4895-604A-948B-017159D44978}">
      <dsp:nvSpPr>
        <dsp:cNvPr id="0" name=""/>
        <dsp:cNvSpPr/>
      </dsp:nvSpPr>
      <dsp:spPr>
        <a:xfrm>
          <a:off x="519166" y="2174070"/>
          <a:ext cx="1205354" cy="7533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FCN, Google Net etc.</a:t>
          </a:r>
          <a:endParaRPr lang="zh-CN" altLang="en-US" sz="1600" kern="1200" dirty="0"/>
        </a:p>
      </dsp:txBody>
      <dsp:txXfrm>
        <a:off x="541231" y="2196135"/>
        <a:ext cx="1161224" cy="709216"/>
      </dsp:txXfrm>
    </dsp:sp>
    <dsp:sp modelId="{ABD7BC70-ED6C-644C-BF8A-0452B042F9EA}">
      <dsp:nvSpPr>
        <dsp:cNvPr id="0" name=""/>
        <dsp:cNvSpPr/>
      </dsp:nvSpPr>
      <dsp:spPr>
        <a:xfrm>
          <a:off x="260982" y="855824"/>
          <a:ext cx="258183" cy="2636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6602"/>
              </a:lnTo>
              <a:lnTo>
                <a:pt x="258183" y="26366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E5D23-6749-CB44-8633-F37A98C2FB61}">
      <dsp:nvSpPr>
        <dsp:cNvPr id="0" name=""/>
        <dsp:cNvSpPr/>
      </dsp:nvSpPr>
      <dsp:spPr>
        <a:xfrm>
          <a:off x="519166" y="3115754"/>
          <a:ext cx="1205354" cy="7533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600" kern="1200" dirty="0"/>
            <a:t>training</a:t>
          </a:r>
          <a:endParaRPr lang="zh-CN" altLang="zh-CN" sz="1600" kern="1200" dirty="0"/>
        </a:p>
      </dsp:txBody>
      <dsp:txXfrm>
        <a:off x="541231" y="3137819"/>
        <a:ext cx="1161224" cy="709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0666D-57DE-994E-BA1D-3FFC78B7B501}">
      <dsp:nvSpPr>
        <dsp:cNvPr id="0" name=""/>
        <dsp:cNvSpPr/>
      </dsp:nvSpPr>
      <dsp:spPr>
        <a:xfrm>
          <a:off x="124241" y="295936"/>
          <a:ext cx="1416306" cy="6918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 dirty="0"/>
            <a:t>Monocular</a:t>
          </a:r>
          <a:endParaRPr lang="zh-CN" sz="1800" kern="1200" dirty="0"/>
        </a:p>
      </dsp:txBody>
      <dsp:txXfrm>
        <a:off x="144504" y="316199"/>
        <a:ext cx="1375780" cy="651305"/>
      </dsp:txXfrm>
    </dsp:sp>
    <dsp:sp modelId="{7E467323-3C7D-0048-B492-FA2642F25AF7}">
      <dsp:nvSpPr>
        <dsp:cNvPr id="0" name=""/>
        <dsp:cNvSpPr/>
      </dsp:nvSpPr>
      <dsp:spPr>
        <a:xfrm>
          <a:off x="265872" y="987767"/>
          <a:ext cx="253321" cy="751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1750"/>
              </a:lnTo>
              <a:lnTo>
                <a:pt x="253321" y="7517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F86CE-4076-F640-9B6B-846823376623}">
      <dsp:nvSpPr>
        <dsp:cNvPr id="0" name=""/>
        <dsp:cNvSpPr/>
      </dsp:nvSpPr>
      <dsp:spPr>
        <a:xfrm>
          <a:off x="519194" y="1308849"/>
          <a:ext cx="1448748" cy="86133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 dirty="0"/>
            <a:t>pinhole model</a:t>
          </a:r>
          <a:endParaRPr lang="zh-CN" sz="1800" kern="1200" dirty="0"/>
        </a:p>
      </dsp:txBody>
      <dsp:txXfrm>
        <a:off x="544422" y="1334077"/>
        <a:ext cx="1398292" cy="810881"/>
      </dsp:txXfrm>
    </dsp:sp>
    <dsp:sp modelId="{9AE305C5-E020-B344-ABC1-6107DE675053}">
      <dsp:nvSpPr>
        <dsp:cNvPr id="0" name=""/>
        <dsp:cNvSpPr/>
      </dsp:nvSpPr>
      <dsp:spPr>
        <a:xfrm>
          <a:off x="84710" y="2429646"/>
          <a:ext cx="1519107" cy="6822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Binocular</a:t>
          </a:r>
          <a:endParaRPr lang="zh-CN" sz="1800" kern="1200" dirty="0"/>
        </a:p>
      </dsp:txBody>
      <dsp:txXfrm>
        <a:off x="104691" y="2449627"/>
        <a:ext cx="1479145" cy="642256"/>
      </dsp:txXfrm>
    </dsp:sp>
    <dsp:sp modelId="{810EEA08-AB4D-8249-B1D5-5F7C86FB735D}">
      <dsp:nvSpPr>
        <dsp:cNvPr id="0" name=""/>
        <dsp:cNvSpPr/>
      </dsp:nvSpPr>
      <dsp:spPr>
        <a:xfrm>
          <a:off x="236621" y="3111865"/>
          <a:ext cx="222993" cy="548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377"/>
              </a:lnTo>
              <a:lnTo>
                <a:pt x="222993" y="548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9D549-3021-3645-863E-FB78C9B47070}">
      <dsp:nvSpPr>
        <dsp:cNvPr id="0" name=""/>
        <dsp:cNvSpPr/>
      </dsp:nvSpPr>
      <dsp:spPr>
        <a:xfrm>
          <a:off x="459615" y="3368583"/>
          <a:ext cx="1674672" cy="58331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orb-slam2</a:t>
          </a:r>
          <a:endParaRPr lang="zh-CN" sz="1800" kern="1200" dirty="0"/>
        </a:p>
      </dsp:txBody>
      <dsp:txXfrm>
        <a:off x="476700" y="3385668"/>
        <a:ext cx="1640502" cy="549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2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zh-CN" altLang="en-US" sz="1800">
              <a:ea typeface="SimSun" pitchFamily="2" charset="-122"/>
            </a:endParaRPr>
          </a:p>
        </p:txBody>
      </p:sp>
      <p:pic>
        <p:nvPicPr>
          <p:cNvPr id="5" name="Picture 21" descr="Logo and Title 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445125"/>
            <a:ext cx="4205288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6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683568" y="2286000"/>
            <a:ext cx="8231832" cy="114300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3131840" y="3573016"/>
            <a:ext cx="3352800" cy="17526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13113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69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260350"/>
            <a:ext cx="1852613" cy="540067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8888" y="260350"/>
            <a:ext cx="5408612" cy="54006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4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05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436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8888" y="1844675"/>
            <a:ext cx="3595687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6975" y="1844675"/>
            <a:ext cx="3597275" cy="3816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2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26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47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04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009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43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260350"/>
            <a:ext cx="74136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844675"/>
            <a:ext cx="7345362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8" name="Rectangle 7"/>
          <p:cNvSpPr>
            <a:spLocks noChangeArrowheads="1"/>
          </p:cNvSpPr>
          <p:nvPr userDrawn="1"/>
        </p:nvSpPr>
        <p:spPr bwMode="auto">
          <a:xfrm>
            <a:off x="0" y="0"/>
            <a:ext cx="755650" cy="6858000"/>
          </a:xfrm>
          <a:prstGeom prst="rect">
            <a:avLst/>
          </a:prstGeom>
          <a:solidFill>
            <a:srgbClr val="0032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9" name="Rectangle 8"/>
          <p:cNvSpPr>
            <a:spLocks noChangeArrowheads="1"/>
          </p:cNvSpPr>
          <p:nvPr userDrawn="1"/>
        </p:nvSpPr>
        <p:spPr bwMode="auto">
          <a:xfrm>
            <a:off x="395288" y="0"/>
            <a:ext cx="215900" cy="6858000"/>
          </a:xfrm>
          <a:prstGeom prst="rect">
            <a:avLst/>
          </a:prstGeom>
          <a:gradFill rotWithShape="1">
            <a:gsLst>
              <a:gs pos="0">
                <a:srgbClr val="AED1EF">
                  <a:alpha val="70000"/>
                </a:srgbClr>
              </a:gs>
              <a:gs pos="100000">
                <a:srgbClr val="51616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" name="Rectangle 12"/>
          <p:cNvSpPr>
            <a:spLocks noChangeArrowheads="1"/>
          </p:cNvSpPr>
          <p:nvPr userDrawn="1"/>
        </p:nvSpPr>
        <p:spPr bwMode="auto">
          <a:xfrm rot="-5400000">
            <a:off x="4464050" y="-3195637"/>
            <a:ext cx="215900" cy="9144000"/>
          </a:xfrm>
          <a:prstGeom prst="rect">
            <a:avLst/>
          </a:prstGeom>
          <a:gradFill rotWithShape="1">
            <a:gsLst>
              <a:gs pos="0">
                <a:srgbClr val="AED1EF">
                  <a:alpha val="60001"/>
                </a:srgbClr>
              </a:gs>
              <a:gs pos="100000">
                <a:srgbClr val="51616F"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31" name="Picture 13" descr="Logo and Titl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5876925"/>
            <a:ext cx="26590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247790" y="5931842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SAT301 Final Year Project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2pPr>
      <a:lvl3pPr marL="12001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8231832" cy="2088232"/>
          </a:xfrm>
        </p:spPr>
        <p:txBody>
          <a:bodyPr/>
          <a:lstStyle/>
          <a:p>
            <a:r>
              <a:rPr lang="en" altLang="zh-CN" i="1" dirty="0"/>
              <a:t>3D Reconstruction System using NVIDIA Jetson Nano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3084" y="3573016"/>
            <a:ext cx="3352800" cy="1080120"/>
          </a:xfrm>
        </p:spPr>
        <p:txBody>
          <a:bodyPr/>
          <a:lstStyle/>
          <a:p>
            <a:pPr algn="ctr"/>
            <a:r>
              <a:rPr lang="en-US" sz="2400" dirty="0"/>
              <a:t>Student: </a:t>
            </a:r>
            <a:r>
              <a:rPr lang="en-US" sz="2400" dirty="0" err="1"/>
              <a:t>Yifan</a:t>
            </a:r>
            <a:r>
              <a:rPr lang="en-US" sz="2400" dirty="0"/>
              <a:t> Jiang</a:t>
            </a:r>
          </a:p>
          <a:p>
            <a:pPr algn="ctr"/>
            <a:r>
              <a:rPr lang="en-US" sz="2400" dirty="0"/>
              <a:t>Supervisor: Yong Yue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D1A50-3AF2-D84F-BF82-F4A44968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7. Future Works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2E2471-4162-BA45-8DF1-44BEA385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800" dirty="0"/>
              <a:t>The recognition accuracy needs to be improved</a:t>
            </a:r>
          </a:p>
          <a:p>
            <a:r>
              <a:rPr kumimoji="1" lang="en" altLang="zh-CN" sz="2800" dirty="0"/>
              <a:t>Further refinement of semantic segmentation</a:t>
            </a:r>
          </a:p>
          <a:p>
            <a:r>
              <a:rPr kumimoji="1" lang="en" altLang="zh-CN" sz="2800" dirty="0"/>
              <a:t>Improve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 </a:t>
            </a:r>
            <a:r>
              <a:rPr kumimoji="1" lang="en" altLang="zh-CN" sz="2800" dirty="0"/>
              <a:t>distance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measure</a:t>
            </a:r>
            <a:r>
              <a:rPr kumimoji="1" lang="en" altLang="zh-CN" sz="2800" dirty="0"/>
              <a:t> algorithm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3512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1E379-1FE1-8747-977A-D55BECA0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8. Conclusion</a:t>
            </a:r>
            <a:endParaRPr kumimoji="1" lang="zh-CN" altLang="en-US" sz="3600" dirty="0"/>
          </a:p>
        </p:txBody>
      </p:sp>
      <p:pic>
        <p:nvPicPr>
          <p:cNvPr id="5" name="内容占位符 4" descr="图片包含 室内, 桌子, 绿色, 小&#10;&#10;描述已自动生成">
            <a:extLst>
              <a:ext uri="{FF2B5EF4-FFF2-40B4-BE49-F238E27FC236}">
                <a16:creationId xmlns:a16="http://schemas.microsoft.com/office/drawing/2014/main" id="{B489D87B-F964-4644-886B-B2C89AD82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66554"/>
            <a:ext cx="3024336" cy="3901216"/>
          </a:xfr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792234B-E3F8-E045-A641-313B046786E6}"/>
              </a:ext>
            </a:extLst>
          </p:cNvPr>
          <p:cNvSpPr txBox="1">
            <a:spLocks/>
          </p:cNvSpPr>
          <p:nvPr/>
        </p:nvSpPr>
        <p:spPr bwMode="auto">
          <a:xfrm>
            <a:off x="1077268" y="1667405"/>
            <a:ext cx="3888432" cy="409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" altLang="zh-CN" kern="0" dirty="0"/>
              <a:t>Embedded System</a:t>
            </a:r>
            <a:r>
              <a:rPr kumimoji="1" lang="zh-CN" altLang="en-US" kern="0" dirty="0"/>
              <a:t>： </a:t>
            </a:r>
            <a:endParaRPr kumimoji="1" lang="en-US" altLang="zh-CN" kern="0" dirty="0"/>
          </a:p>
          <a:p>
            <a:pPr lvl="1"/>
            <a:r>
              <a:rPr kumimoji="1" lang="en-US" altLang="zh-CN" sz="1800" kern="0" dirty="0"/>
              <a:t>Jetson</a:t>
            </a:r>
            <a:r>
              <a:rPr kumimoji="1" lang="zh-CN" altLang="en-US" sz="1800" kern="0" dirty="0"/>
              <a:t> </a:t>
            </a:r>
            <a:r>
              <a:rPr kumimoji="1" lang="en-US" altLang="zh-CN" sz="1800" kern="0" dirty="0"/>
              <a:t>nano</a:t>
            </a:r>
            <a:endParaRPr kumimoji="1" lang="en" altLang="zh-CN" sz="1800" kern="0" dirty="0"/>
          </a:p>
          <a:p>
            <a:r>
              <a:rPr kumimoji="1" lang="en" altLang="zh-CN" kern="0" dirty="0"/>
              <a:t>CNN and DNN</a:t>
            </a:r>
          </a:p>
          <a:p>
            <a:r>
              <a:rPr kumimoji="1" lang="en" altLang="zh-CN" kern="0" dirty="0"/>
              <a:t>Binocular</a:t>
            </a:r>
          </a:p>
          <a:p>
            <a:pPr lvl="1"/>
            <a:r>
              <a:rPr kumimoji="1" lang="en" altLang="zh-CN" sz="1800" kern="0" dirty="0"/>
              <a:t>image capture</a:t>
            </a:r>
          </a:p>
          <a:p>
            <a:pPr lvl="1"/>
            <a:r>
              <a:rPr kumimoji="1" lang="en" altLang="zh-CN" sz="1800" kern="0" dirty="0"/>
              <a:t>object detection</a:t>
            </a:r>
          </a:p>
          <a:p>
            <a:pPr lvl="1"/>
            <a:r>
              <a:rPr kumimoji="1" lang="en" altLang="zh-CN" sz="1800" kern="0" dirty="0"/>
              <a:t>distance ranging</a:t>
            </a:r>
          </a:p>
          <a:p>
            <a:r>
              <a:rPr kumimoji="1" lang="en" altLang="zh-CN" kern="0" dirty="0"/>
              <a:t>User interface</a:t>
            </a:r>
          </a:p>
          <a:p>
            <a:pPr lvl="1"/>
            <a:r>
              <a:rPr kumimoji="1" lang="en" altLang="zh-CN" sz="1800" kern="0" dirty="0"/>
              <a:t>distance and result</a:t>
            </a:r>
          </a:p>
          <a:p>
            <a:r>
              <a:rPr kumimoji="1" lang="en" altLang="zh-CN" sz="2600" kern="0" dirty="0"/>
              <a:t>Efficiency </a:t>
            </a:r>
          </a:p>
          <a:p>
            <a:pPr lvl="1"/>
            <a:r>
              <a:rPr kumimoji="1" lang="en" altLang="zh-CN" sz="1800" kern="0" dirty="0"/>
              <a:t>accuracy more than 90%</a:t>
            </a:r>
          </a:p>
          <a:p>
            <a:pPr lvl="1"/>
            <a:endParaRPr kumimoji="1" lang="en" altLang="zh-CN" sz="2000" kern="0" dirty="0"/>
          </a:p>
          <a:p>
            <a:endParaRPr kumimoji="1" lang="zh-CN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88347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403350" y="2349500"/>
            <a:ext cx="6696075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9600" b="1" dirty="0">
                <a:solidFill>
                  <a:schemeClr val="bg1"/>
                </a:solidFill>
              </a:rPr>
              <a:t>Thank You</a:t>
            </a:r>
          </a:p>
          <a:p>
            <a:pPr algn="ctr" eaLnBrk="1" hangingPunct="1"/>
            <a:r>
              <a:rPr lang="en-US" altLang="zh-CN" sz="6000" b="1" dirty="0">
                <a:solidFill>
                  <a:schemeClr val="bg1"/>
                </a:solidFill>
              </a:rPr>
              <a:t>Question?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z="3600" b="1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Content</a:t>
            </a:r>
            <a:r>
              <a:rPr kumimoji="1" lang="zh-CN" altLang="en-US" sz="3600" b="1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：</a:t>
            </a:r>
            <a:endParaRPr lang="en-US" altLang="zh-CN" sz="34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664" y="1916832"/>
            <a:ext cx="7345362" cy="3816350"/>
          </a:xfrm>
        </p:spPr>
        <p:txBody>
          <a:bodyPr/>
          <a:lstStyle/>
          <a:p>
            <a:pPr marL="0" indent="0"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1. Introduction</a:t>
            </a:r>
          </a:p>
          <a:p>
            <a:pPr marL="0" indent="0"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2. Project Objectives</a:t>
            </a:r>
          </a:p>
          <a:p>
            <a:pPr marL="0" indent="0"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3. Project Budget and Schedule</a:t>
            </a:r>
          </a:p>
          <a:p>
            <a:pPr marL="0" indent="0"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4. Methodology</a:t>
            </a:r>
          </a:p>
          <a:p>
            <a:pPr marL="0" indent="0"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5. Experimental Results</a:t>
            </a:r>
          </a:p>
          <a:p>
            <a:pPr marL="0" indent="0"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6. Discussion</a:t>
            </a:r>
          </a:p>
          <a:p>
            <a:pPr marL="0" indent="0"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7. Future Works</a:t>
            </a:r>
          </a:p>
          <a:p>
            <a:pPr marL="0" indent="0"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8. Conclusion</a:t>
            </a:r>
          </a:p>
          <a:p>
            <a:pPr marL="0" indent="0">
              <a:buNone/>
              <a:defRPr/>
            </a:pPr>
            <a:r>
              <a:rPr kumimoji="1" lang="en-US" altLang="zh-CN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 </a:t>
            </a:r>
          </a:p>
          <a:p>
            <a:pPr>
              <a:defRPr/>
            </a:pPr>
            <a:endParaRPr kumimoji="1" lang="en-US" altLang="zh-CN" dirty="0">
              <a:solidFill>
                <a:srgbClr val="000066"/>
              </a:solidFill>
              <a:latin typeface="Arial Black" pitchFamily="34" charset="0"/>
              <a:ea typeface="创艺繁黑体"/>
              <a:cs typeface="创艺繁黑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9A4E0-95FE-814E-9640-B71282CF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1</a:t>
            </a:r>
            <a:r>
              <a:rPr kumimoji="1" lang="en-US" altLang="zh-CN" sz="36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. Introduction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425B6-D6DA-B842-8952-47485D117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88" y="1628800"/>
            <a:ext cx="7345362" cy="4392487"/>
          </a:xfrm>
        </p:spPr>
        <p:txBody>
          <a:bodyPr/>
          <a:lstStyle/>
          <a:p>
            <a:r>
              <a:rPr kumimoji="1" lang="en-US" altLang="zh-CN" sz="2400" dirty="0"/>
              <a:t>Computer vision advances</a:t>
            </a:r>
          </a:p>
          <a:p>
            <a:pPr lvl="1"/>
            <a:r>
              <a:rPr kumimoji="1" lang="en" altLang="zh-CN" sz="2000" dirty="0"/>
              <a:t>3D reconstruction</a:t>
            </a:r>
          </a:p>
          <a:p>
            <a:pPr lvl="1"/>
            <a:r>
              <a:rPr kumimoji="1" lang="en" altLang="zh-CN" sz="2000" dirty="0"/>
              <a:t>self-driving car</a:t>
            </a:r>
          </a:p>
          <a:p>
            <a:pPr lvl="1"/>
            <a:r>
              <a:rPr kumimoji="1" lang="en" altLang="zh-CN" sz="2000" dirty="0"/>
              <a:t>service robot</a:t>
            </a:r>
          </a:p>
          <a:p>
            <a:r>
              <a:rPr kumimoji="1" lang="en" altLang="zh-CN" sz="2400" dirty="0"/>
              <a:t>Previous research…</a:t>
            </a:r>
          </a:p>
          <a:p>
            <a:pPr lvl="1"/>
            <a:r>
              <a:rPr kumimoji="1" lang="en" altLang="zh-CN" sz="2000" dirty="0"/>
              <a:t>distance measurement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mobile device</a:t>
            </a:r>
          </a:p>
          <a:p>
            <a:pPr lvl="1"/>
            <a:r>
              <a:rPr kumimoji="1" lang="en" altLang="zh-CN" sz="2000" dirty="0"/>
              <a:t>monocular</a:t>
            </a:r>
            <a:r>
              <a:rPr kumimoji="1" lang="en-US" altLang="zh-CN" sz="2000" dirty="0"/>
              <a:t>, </a:t>
            </a:r>
            <a:r>
              <a:rPr kumimoji="1" lang="en" altLang="zh-CN" sz="2000" dirty="0"/>
              <a:t>wide-angle lens</a:t>
            </a:r>
            <a:r>
              <a:rPr kumimoji="1" lang="en-US" altLang="zh-CN" sz="2000" dirty="0"/>
              <a:t>, 2D</a:t>
            </a:r>
            <a:r>
              <a:rPr kumimoji="1" lang="en" altLang="zh-CN" sz="2000" dirty="0"/>
              <a:t> images</a:t>
            </a:r>
          </a:p>
          <a:p>
            <a:pPr lvl="1"/>
            <a:r>
              <a:rPr kumimoji="1" lang="en" altLang="zh-CN" sz="2000" dirty="0"/>
              <a:t>CNNs, DNNs and DRL, MATLAB</a:t>
            </a:r>
          </a:p>
          <a:p>
            <a:r>
              <a:rPr kumimoji="1" lang="en" altLang="zh-CN" sz="2400" dirty="0"/>
              <a:t>Key problem</a:t>
            </a:r>
          </a:p>
          <a:p>
            <a:pPr lvl="1"/>
            <a:r>
              <a:rPr kumimoji="1" lang="en" altLang="zh-CN" sz="2200" dirty="0"/>
              <a:t>combine </a:t>
            </a:r>
            <a:r>
              <a:rPr kumimoji="1" lang="en" altLang="zh-CN" sz="2200" b="1" dirty="0"/>
              <a:t>image recognize </a:t>
            </a:r>
            <a:r>
              <a:rPr kumimoji="1" lang="en" altLang="zh-CN" sz="2200" dirty="0"/>
              <a:t>and </a:t>
            </a:r>
            <a:r>
              <a:rPr kumimoji="1" lang="en" altLang="zh-CN" sz="2200" b="1" dirty="0"/>
              <a:t>ranging</a:t>
            </a:r>
          </a:p>
          <a:p>
            <a:pPr lvl="1"/>
            <a:r>
              <a:rPr kumimoji="1" lang="en" altLang="zh-CN" sz="2200" dirty="0"/>
              <a:t>with</a:t>
            </a:r>
            <a:r>
              <a:rPr kumimoji="1" lang="en" altLang="zh-CN" sz="2200" b="1" dirty="0"/>
              <a:t> binocular </a:t>
            </a:r>
            <a:r>
              <a:rPr kumimoji="1" lang="en" altLang="zh-CN" sz="2200" dirty="0"/>
              <a:t>camera</a:t>
            </a:r>
          </a:p>
          <a:p>
            <a:pPr lvl="1"/>
            <a:endParaRPr kumimoji="1" lang="en" altLang="zh-CN" sz="2200" dirty="0"/>
          </a:p>
          <a:p>
            <a:pPr lvl="1"/>
            <a:endParaRPr kumimoji="1" lang="en" altLang="zh-CN" sz="2400" dirty="0"/>
          </a:p>
          <a:p>
            <a:pPr lvl="1"/>
            <a:endParaRPr kumimoji="1"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25351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80241-3EB1-5F41-925F-2B277FC2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2. Project Objectives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083E2-9F19-C84E-BF99-6E12C617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88" y="2492895"/>
            <a:ext cx="7345362" cy="316812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800" dirty="0"/>
              <a:t>1.</a:t>
            </a:r>
            <a:r>
              <a:rPr kumimoji="1" lang="zh-CN" altLang="en-US" sz="2800" dirty="0"/>
              <a:t> </a:t>
            </a:r>
            <a:r>
              <a:rPr kumimoji="1" lang="en" altLang="zh-CN" sz="2800" dirty="0"/>
              <a:t>Binocular camera</a:t>
            </a:r>
            <a:r>
              <a:rPr kumimoji="1" lang="zh-CN" altLang="en-US" sz="2800" dirty="0"/>
              <a:t>，</a:t>
            </a:r>
            <a:r>
              <a:rPr kumimoji="1" lang="en" altLang="zh-CN" sz="2800" dirty="0"/>
              <a:t> video detection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en-US" altLang="zh-CN" sz="2800" dirty="0"/>
              <a:t>2.</a:t>
            </a:r>
            <a:r>
              <a:rPr kumimoji="1" lang="zh-CN" altLang="en-US" sz="2800" dirty="0"/>
              <a:t> </a:t>
            </a:r>
            <a:r>
              <a:rPr kumimoji="1" lang="en" altLang="zh-CN" sz="2800" dirty="0"/>
              <a:t>Semantic segmentation</a:t>
            </a:r>
          </a:p>
          <a:p>
            <a:pPr marL="0" indent="0">
              <a:buNone/>
            </a:pPr>
            <a:r>
              <a:rPr kumimoji="1" lang="en-US" altLang="zh-CN" sz="2800" dirty="0"/>
              <a:t>3. Model </a:t>
            </a:r>
            <a:r>
              <a:rPr kumimoji="1" lang="en" altLang="zh-CN" sz="2800" dirty="0"/>
              <a:t>training</a:t>
            </a:r>
          </a:p>
          <a:p>
            <a:pPr marL="0" indent="0">
              <a:buNone/>
            </a:pPr>
            <a:r>
              <a:rPr kumimoji="1" lang="en-US" altLang="zh-CN" sz="2800" dirty="0"/>
              <a:t>4.</a:t>
            </a:r>
            <a:r>
              <a:rPr kumimoji="1" lang="zh-CN" altLang="en-US" sz="2800" dirty="0"/>
              <a:t> </a:t>
            </a:r>
            <a:r>
              <a:rPr kumimoji="1" lang="en" altLang="zh-CN" sz="2800" dirty="0"/>
              <a:t>Image recognition</a:t>
            </a:r>
          </a:p>
          <a:p>
            <a:pPr marL="0" indent="0">
              <a:buNone/>
            </a:pPr>
            <a:r>
              <a:rPr kumimoji="1" lang="en-US" altLang="zh-CN" sz="2800" dirty="0"/>
              <a:t>5.</a:t>
            </a:r>
            <a:r>
              <a:rPr kumimoji="1" lang="zh-CN" altLang="en-US" sz="2800" dirty="0"/>
              <a:t> </a:t>
            </a:r>
            <a:r>
              <a:rPr kumimoji="1" lang="en" altLang="zh-CN" sz="2800" dirty="0"/>
              <a:t>Distance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detection</a:t>
            </a:r>
            <a:r>
              <a:rPr kumimoji="1" lang="zh-CN" altLang="en-US" sz="2800" dirty="0"/>
              <a:t> 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en-US" altLang="zh-CN" sz="2800" dirty="0"/>
              <a:t>6.</a:t>
            </a:r>
            <a:r>
              <a:rPr kumimoji="1" lang="zh-CN" altLang="en-US" sz="2800" dirty="0"/>
              <a:t> </a:t>
            </a:r>
            <a:r>
              <a:rPr kumimoji="1" lang="en" altLang="zh-CN" sz="2800" dirty="0"/>
              <a:t>Graphic interface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DCE41A-3E45-0646-AAD5-648EFCA30185}"/>
              </a:ext>
            </a:extLst>
          </p:cNvPr>
          <p:cNvSpPr txBox="1"/>
          <p:nvPr/>
        </p:nvSpPr>
        <p:spPr>
          <a:xfrm>
            <a:off x="1043608" y="1646079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000" b="1" dirty="0"/>
              <a:t>Jetson Nano</a:t>
            </a:r>
            <a:r>
              <a:rPr kumimoji="1" lang="zh-CN" altLang="en-US" sz="3000" b="1" dirty="0"/>
              <a:t> </a:t>
            </a:r>
            <a:r>
              <a:rPr kumimoji="1" lang="en-US" altLang="zh-CN" sz="3000" b="1" dirty="0"/>
              <a:t>→ 3D reconstruction system</a:t>
            </a:r>
          </a:p>
          <a:p>
            <a:endParaRPr kumimoji="1" lang="zh-CN" altLang="en-US" dirty="0"/>
          </a:p>
        </p:txBody>
      </p:sp>
      <p:pic>
        <p:nvPicPr>
          <p:cNvPr id="6" name="图片 5" descr="黑色的照相机&#10;&#10;描述已自动生成">
            <a:extLst>
              <a:ext uri="{FF2B5EF4-FFF2-40B4-BE49-F238E27FC236}">
                <a16:creationId xmlns:a16="http://schemas.microsoft.com/office/drawing/2014/main" id="{387B5AF0-7627-2B49-8453-D28E254A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645024"/>
            <a:ext cx="3824978" cy="1843514"/>
          </a:xfrm>
          <a:prstGeom prst="rect">
            <a:avLst/>
          </a:prstGeom>
        </p:spPr>
      </p:pic>
      <p:pic>
        <p:nvPicPr>
          <p:cNvPr id="8" name="图片 7" descr="图片包含 室内, 桌子, 小, 椅子&#10;&#10;描述已自动生成">
            <a:extLst>
              <a:ext uri="{FF2B5EF4-FFF2-40B4-BE49-F238E27FC236}">
                <a16:creationId xmlns:a16="http://schemas.microsoft.com/office/drawing/2014/main" id="{69F482BE-DF5D-9E40-95B7-CE39A4C3C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04864"/>
            <a:ext cx="3252385" cy="36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72F49-BB72-9045-AFBB-F28BF8A7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3. Project Budget and Schedule</a:t>
            </a:r>
            <a:endParaRPr kumimoji="1"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5D4765-EA9A-634C-84FE-73A3465284F2}"/>
              </a:ext>
            </a:extLst>
          </p:cNvPr>
          <p:cNvSpPr txBox="1"/>
          <p:nvPr/>
        </p:nvSpPr>
        <p:spPr>
          <a:xfrm>
            <a:off x="1258888" y="1700808"/>
            <a:ext cx="292900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Budget: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Binocular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Jetson nano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Jetson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Keyboard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D135A1BD-FD41-3B4D-AF04-645F60B23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73" y="2732009"/>
            <a:ext cx="4571999" cy="1890968"/>
          </a:xfrm>
          <a:prstGeom prst="rect">
            <a:avLst/>
          </a:prstGeom>
        </p:spPr>
      </p:pic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5A91AD5B-FC7D-894C-9404-51D033F38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32" y="2724313"/>
            <a:ext cx="4572000" cy="2157046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97C9C504-9093-B943-9DDD-548EDBF9A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33" y="2685293"/>
            <a:ext cx="4571999" cy="2543907"/>
          </a:xfrm>
          <a:prstGeom prst="rect">
            <a:avLst/>
          </a:prstGeom>
        </p:spPr>
      </p:pic>
      <p:pic>
        <p:nvPicPr>
          <p:cNvPr id="11" name="图片 10" descr="文本, 信件&#10;&#10;描述已自动生成">
            <a:extLst>
              <a:ext uri="{FF2B5EF4-FFF2-40B4-BE49-F238E27FC236}">
                <a16:creationId xmlns:a16="http://schemas.microsoft.com/office/drawing/2014/main" id="{FC63EF4A-7F82-8E42-9EB3-CDF643623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72" y="2807648"/>
            <a:ext cx="4440089" cy="2269379"/>
          </a:xfrm>
          <a:prstGeom prst="rect">
            <a:avLst/>
          </a:prstGeom>
        </p:spPr>
      </p:pic>
      <p:pic>
        <p:nvPicPr>
          <p:cNvPr id="1025" name="Picture 1" descr="page16image20009856">
            <a:extLst>
              <a:ext uri="{FF2B5EF4-FFF2-40B4-BE49-F238E27FC236}">
                <a16:creationId xmlns:a16="http://schemas.microsoft.com/office/drawing/2014/main" id="{470F0A6E-DD8F-0941-9672-1F6AD7AC6A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33" y="1556792"/>
            <a:ext cx="7057528" cy="43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45590-4A77-974F-B8F5-815F61FD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4. Methodology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F3B8D-7CE2-0443-B863-A7D5C4C06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772816"/>
            <a:ext cx="6480720" cy="4176613"/>
          </a:xfrm>
        </p:spPr>
        <p:txBody>
          <a:bodyPr/>
          <a:lstStyle/>
          <a:p>
            <a:r>
              <a:rPr lang="en" altLang="zh-CN" sz="2000" dirty="0"/>
              <a:t>System structure </a:t>
            </a:r>
          </a:p>
          <a:p>
            <a:pPr lvl="1"/>
            <a:r>
              <a:rPr lang="en" altLang="zh-CN" sz="1800" dirty="0"/>
              <a:t>Ubuntu 18.04 LTS arm64 architecture</a:t>
            </a:r>
          </a:p>
          <a:p>
            <a:pPr lvl="1"/>
            <a:r>
              <a:rPr lang="en" altLang="zh-CN" sz="1800" dirty="0"/>
              <a:t>CUDA 10.2, Python 3.6</a:t>
            </a:r>
          </a:p>
          <a:p>
            <a:r>
              <a:rPr lang="en" altLang="zh-CN" sz="2000" dirty="0"/>
              <a:t>Algorithm</a:t>
            </a:r>
          </a:p>
          <a:p>
            <a:pPr marL="800100" lvl="1" indent="-342900">
              <a:buAutoNum type="arabicPeriod"/>
            </a:pPr>
            <a:r>
              <a:rPr lang="en" altLang="zh-CN" sz="1800" b="1" dirty="0"/>
              <a:t>Image Identification</a:t>
            </a:r>
          </a:p>
          <a:p>
            <a:pPr lvl="1"/>
            <a:r>
              <a:rPr lang="en" altLang="zh-CN" sz="1800" dirty="0"/>
              <a:t>Jetson- inference</a:t>
            </a:r>
          </a:p>
          <a:p>
            <a:pPr lvl="1"/>
            <a:r>
              <a:rPr lang="en" altLang="zh-CN" sz="1800" dirty="0"/>
              <a:t>DNN</a:t>
            </a:r>
            <a:r>
              <a:rPr lang="zh-CN" altLang="en-US" sz="1800" dirty="0"/>
              <a:t> </a:t>
            </a:r>
            <a:r>
              <a:rPr lang="en" altLang="zh-CN" sz="1800" dirty="0"/>
              <a:t>classification training</a:t>
            </a:r>
          </a:p>
          <a:p>
            <a:pPr marL="457200" lvl="1" indent="0">
              <a:buNone/>
            </a:pPr>
            <a:r>
              <a:rPr lang="en-US" altLang="zh-CN" sz="1800" b="1" dirty="0"/>
              <a:t>2.</a:t>
            </a:r>
            <a:r>
              <a:rPr lang="zh-CN" altLang="en-US" sz="1800" b="1" dirty="0"/>
              <a:t> </a:t>
            </a:r>
            <a:r>
              <a:rPr lang="en" altLang="zh-CN" sz="1800" b="1" dirty="0"/>
              <a:t>Ranging</a:t>
            </a:r>
          </a:p>
          <a:p>
            <a:pPr lvl="1"/>
            <a:r>
              <a:rPr lang="en" altLang="zh-CN" sz="1800" dirty="0"/>
              <a:t>orb-slam2</a:t>
            </a:r>
            <a:r>
              <a:rPr lang="en-US" altLang="zh-CN" sz="1800" dirty="0"/>
              <a:t> algorithm</a:t>
            </a:r>
          </a:p>
          <a:p>
            <a:r>
              <a:rPr lang="en-US" altLang="zh-CN" sz="2000" dirty="0"/>
              <a:t>Reconstruct the object and relevant environment</a:t>
            </a:r>
          </a:p>
          <a:p>
            <a:r>
              <a:rPr lang="en-US" altLang="zh-CN" sz="2000" dirty="0"/>
              <a:t>Implementation tool : </a:t>
            </a:r>
          </a:p>
          <a:p>
            <a:pPr lvl="1"/>
            <a:r>
              <a:rPr lang="en-US" altLang="zh-CN" sz="1800" dirty="0"/>
              <a:t>Qt creator</a:t>
            </a:r>
            <a:endParaRPr lang="en" altLang="zh-CN" sz="1800" dirty="0"/>
          </a:p>
          <a:p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EDFB80-F5B8-4644-A51B-E90982FE01EE}"/>
              </a:ext>
            </a:extLst>
          </p:cNvPr>
          <p:cNvSpPr txBox="1"/>
          <p:nvPr/>
        </p:nvSpPr>
        <p:spPr>
          <a:xfrm>
            <a:off x="10849232" y="24095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DB081AE2-4DEC-1948-97EB-615E4245B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2" t="17370"/>
          <a:stretch/>
        </p:blipFill>
        <p:spPr>
          <a:xfrm>
            <a:off x="5130766" y="2708920"/>
            <a:ext cx="3281164" cy="2581532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322EBCF6-B959-7D45-98EF-F5868C2C2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39" y="1700105"/>
            <a:ext cx="3991711" cy="4176613"/>
          </a:xfrm>
          <a:prstGeom prst="rect">
            <a:avLst/>
          </a:prstGeom>
        </p:spPr>
      </p:pic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7DFFF75F-B027-B24C-ACE7-1010402609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" t="1934"/>
          <a:stretch/>
        </p:blipFill>
        <p:spPr>
          <a:xfrm>
            <a:off x="1043608" y="1484784"/>
            <a:ext cx="7507761" cy="36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3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77845-4CAE-6A46-B5A9-66BCA5D4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5. Experimental Results</a:t>
            </a:r>
            <a:endParaRPr kumimoji="1" lang="zh-CN" altLang="en-US" dirty="0"/>
          </a:p>
        </p:txBody>
      </p:sp>
      <p:pic>
        <p:nvPicPr>
          <p:cNvPr id="7" name="内容占位符 6" descr="表格&#10;&#10;中度可信度描述已自动生成">
            <a:extLst>
              <a:ext uri="{FF2B5EF4-FFF2-40B4-BE49-F238E27FC236}">
                <a16:creationId xmlns:a16="http://schemas.microsoft.com/office/drawing/2014/main" id="{F7BD2224-3C80-6246-98CC-7DFCF163E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2348880"/>
            <a:ext cx="4940300" cy="3213100"/>
          </a:xfrm>
        </p:spPr>
      </p:pic>
      <p:graphicFrame>
        <p:nvGraphicFramePr>
          <p:cNvPr id="4" name="内容占位符 11">
            <a:extLst>
              <a:ext uri="{FF2B5EF4-FFF2-40B4-BE49-F238E27FC236}">
                <a16:creationId xmlns:a16="http://schemas.microsoft.com/office/drawing/2014/main" id="{2B4E8BB6-1B1E-8946-BAB4-59539F3829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56067"/>
              </p:ext>
            </p:extLst>
          </p:nvPr>
        </p:nvGraphicFramePr>
        <p:xfrm>
          <a:off x="1187624" y="1724186"/>
          <a:ext cx="2593032" cy="4057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E7520CC-5982-0E4A-9219-1BB014725CE5}"/>
              </a:ext>
            </a:extLst>
          </p:cNvPr>
          <p:cNvSpPr txBox="1"/>
          <p:nvPr/>
        </p:nvSpPr>
        <p:spPr>
          <a:xfrm>
            <a:off x="4035376" y="1710573"/>
            <a:ext cx="5108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Image recognition pretrained model</a:t>
            </a:r>
            <a:endParaRPr kumimoji="1" lang="zh-CN" altLang="en-US" dirty="0"/>
          </a:p>
        </p:txBody>
      </p:sp>
      <p:pic>
        <p:nvPicPr>
          <p:cNvPr id="9" name="图片 8" descr="图片包含 表格&#10;&#10;描述已自动生成">
            <a:extLst>
              <a:ext uri="{FF2B5EF4-FFF2-40B4-BE49-F238E27FC236}">
                <a16:creationId xmlns:a16="http://schemas.microsoft.com/office/drawing/2014/main" id="{BE1267DF-1666-CD46-932B-6AE8680648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62" y="2591102"/>
            <a:ext cx="5509220" cy="23234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8A88DE3-6364-2443-8E5E-5A6B3C984CE0}"/>
              </a:ext>
            </a:extLst>
          </p:cNvPr>
          <p:cNvSpPr/>
          <p:nvPr/>
        </p:nvSpPr>
        <p:spPr>
          <a:xfrm>
            <a:off x="4048673" y="175673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zh-CN" altLang="en-US" dirty="0"/>
          </a:p>
        </p:txBody>
      </p:sp>
      <p:pic>
        <p:nvPicPr>
          <p:cNvPr id="12" name="图片 11" descr="表格&#10;&#10;中度可信度描述已自动生成">
            <a:extLst>
              <a:ext uri="{FF2B5EF4-FFF2-40B4-BE49-F238E27FC236}">
                <a16:creationId xmlns:a16="http://schemas.microsoft.com/office/drawing/2014/main" id="{1C810BAB-6BCB-8344-B3BB-EA8FB92AB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780078"/>
            <a:ext cx="5915339" cy="24582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7036020-25FC-054F-8B08-7E42EF91D5F1}"/>
              </a:ext>
            </a:extLst>
          </p:cNvPr>
          <p:cNvSpPr txBox="1"/>
          <p:nvPr/>
        </p:nvSpPr>
        <p:spPr>
          <a:xfrm>
            <a:off x="4113993" y="1538951"/>
            <a:ext cx="360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Semantic Segmentation Preprocessing 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75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5" grpId="1"/>
      <p:bldP spid="5" grpId="2"/>
      <p:bldP spid="10" grpId="0"/>
      <p:bldP spid="10" grpId="1"/>
      <p:bldP spid="13" grpId="0"/>
      <p:bldP spid="13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D21F2-3B7F-DA41-B6E1-6FF701C8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5. Continue </a:t>
            </a:r>
            <a:endParaRPr kumimoji="1" lang="zh-CN" altLang="en-US" sz="3600" dirty="0"/>
          </a:p>
        </p:txBody>
      </p:sp>
      <p:pic>
        <p:nvPicPr>
          <p:cNvPr id="5" name="内容占位符 4" descr="电脑屏幕前的人&#10;&#10;描述已自动生成">
            <a:extLst>
              <a:ext uri="{FF2B5EF4-FFF2-40B4-BE49-F238E27FC236}">
                <a16:creationId xmlns:a16="http://schemas.microsoft.com/office/drawing/2014/main" id="{E47035B7-0365-5F47-922F-B5CB02544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88" y="1700808"/>
            <a:ext cx="6784622" cy="3816350"/>
          </a:xfrm>
        </p:spPr>
      </p:pic>
      <p:pic>
        <p:nvPicPr>
          <p:cNvPr id="7" name="图片 6" descr="电脑游戏的人&#10;&#10;描述已自动生成">
            <a:extLst>
              <a:ext uri="{FF2B5EF4-FFF2-40B4-BE49-F238E27FC236}">
                <a16:creationId xmlns:a16="http://schemas.microsoft.com/office/drawing/2014/main" id="{F69C9B97-D60D-2E4A-8153-EB39578A2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62" y="1700808"/>
            <a:ext cx="6784624" cy="3816351"/>
          </a:xfrm>
          <a:prstGeom prst="rect">
            <a:avLst/>
          </a:prstGeom>
        </p:spPr>
      </p:pic>
      <p:pic>
        <p:nvPicPr>
          <p:cNvPr id="11" name="图片 10" descr="苹果与水果&#10;&#10;描述已自动生成">
            <a:extLst>
              <a:ext uri="{FF2B5EF4-FFF2-40B4-BE49-F238E27FC236}">
                <a16:creationId xmlns:a16="http://schemas.microsoft.com/office/drawing/2014/main" id="{1F80BC9B-F76C-1141-93B2-BF11FE03A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12" y="1700806"/>
            <a:ext cx="3816352" cy="3816352"/>
          </a:xfrm>
          <a:prstGeom prst="rect">
            <a:avLst/>
          </a:prstGeom>
        </p:spPr>
      </p:pic>
      <p:pic>
        <p:nvPicPr>
          <p:cNvPr id="13" name="图片 12" descr="灰色的猫&#10;&#10;描述已自动生成">
            <a:extLst>
              <a:ext uri="{FF2B5EF4-FFF2-40B4-BE49-F238E27FC236}">
                <a16:creationId xmlns:a16="http://schemas.microsoft.com/office/drawing/2014/main" id="{B8C240A6-213D-F64E-ABE7-167096BF0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64" y="1714201"/>
            <a:ext cx="3025080" cy="3802958"/>
          </a:xfrm>
          <a:prstGeom prst="rect">
            <a:avLst/>
          </a:prstGeom>
        </p:spPr>
      </p:pic>
      <p:pic>
        <p:nvPicPr>
          <p:cNvPr id="15" name="图片 14" descr="人和狗在一起&#10;&#10;描述已自动生成">
            <a:extLst>
              <a:ext uri="{FF2B5EF4-FFF2-40B4-BE49-F238E27FC236}">
                <a16:creationId xmlns:a16="http://schemas.microsoft.com/office/drawing/2014/main" id="{F1699B3A-B15B-184E-8372-7C5B06689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89" y="1505490"/>
            <a:ext cx="5642219" cy="4220379"/>
          </a:xfrm>
          <a:prstGeom prst="rect">
            <a:avLst/>
          </a:prstGeom>
        </p:spPr>
      </p:pic>
      <p:pic>
        <p:nvPicPr>
          <p:cNvPr id="17" name="图片 16" descr="卧室的床上&#10;&#10;描述已自动生成">
            <a:extLst>
              <a:ext uri="{FF2B5EF4-FFF2-40B4-BE49-F238E27FC236}">
                <a16:creationId xmlns:a16="http://schemas.microsoft.com/office/drawing/2014/main" id="{5FB87CF1-12EC-6E43-9553-37A853B8B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32" y="1533551"/>
            <a:ext cx="5456531" cy="41508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DC5C282-A97A-3B44-8D90-678B867A14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44" y="1505490"/>
            <a:ext cx="6502400" cy="4330700"/>
          </a:xfrm>
          <a:prstGeom prst="rect">
            <a:avLst/>
          </a:prstGeom>
        </p:spPr>
      </p:pic>
      <p:pic>
        <p:nvPicPr>
          <p:cNvPr id="21" name="图片 20" descr="图形用户界面&#10;&#10;描述已自动生成">
            <a:extLst>
              <a:ext uri="{FF2B5EF4-FFF2-40B4-BE49-F238E27FC236}">
                <a16:creationId xmlns:a16="http://schemas.microsoft.com/office/drawing/2014/main" id="{C9D3CEDF-2D7C-6E4E-AE86-74C19BC8E4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t="45574" r="60598" b="14548"/>
          <a:stretch/>
        </p:blipFill>
        <p:spPr>
          <a:xfrm>
            <a:off x="1384633" y="1455925"/>
            <a:ext cx="6784622" cy="4429830"/>
          </a:xfrm>
          <a:prstGeom prst="rect">
            <a:avLst/>
          </a:prstGeom>
        </p:spPr>
      </p:pic>
      <p:pic>
        <p:nvPicPr>
          <p:cNvPr id="12" name="图片 11" descr="桌子上的电脑萤幕画面&#10;&#10;描述已自动生成">
            <a:extLst>
              <a:ext uri="{FF2B5EF4-FFF2-40B4-BE49-F238E27FC236}">
                <a16:creationId xmlns:a16="http://schemas.microsoft.com/office/drawing/2014/main" id="{C55DD4F8-CE30-0140-89EE-4CAE05DAF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96" y="1332210"/>
            <a:ext cx="6802159" cy="41130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B3FEC9-27E9-FD4C-8D34-0D2DA0E25B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71" y="1417311"/>
            <a:ext cx="7057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5DCB-1827-2445-9D7C-130895FC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>
                <a:solidFill>
                  <a:srgbClr val="000066"/>
                </a:solidFill>
                <a:latin typeface="Arial Black" pitchFamily="34" charset="0"/>
                <a:ea typeface="创艺繁黑体"/>
                <a:cs typeface="创艺繁黑体"/>
              </a:rPr>
              <a:t>6. Discussion</a:t>
            </a:r>
            <a:endParaRPr kumimoji="1" lang="zh-CN" altLang="en-US" sz="3600" dirty="0"/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C103EF76-5F0E-2041-96DE-2A2C4D8C3E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247006"/>
              </p:ext>
            </p:extLst>
          </p:nvPr>
        </p:nvGraphicFramePr>
        <p:xfrm>
          <a:off x="899592" y="1484784"/>
          <a:ext cx="3528392" cy="417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内容占位符 4" descr="图示&#10;&#10;描述已自动生成">
            <a:extLst>
              <a:ext uri="{FF2B5EF4-FFF2-40B4-BE49-F238E27FC236}">
                <a16:creationId xmlns:a16="http://schemas.microsoft.com/office/drawing/2014/main" id="{8A84FF66-7BA2-0240-8459-2628AC1E9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2374" y="1844824"/>
            <a:ext cx="6013991" cy="264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示&#10;&#10;描述已自动生成">
            <a:extLst>
              <a:ext uri="{FF2B5EF4-FFF2-40B4-BE49-F238E27FC236}">
                <a16:creationId xmlns:a16="http://schemas.microsoft.com/office/drawing/2014/main" id="{E2D21386-D1CA-9E46-AD00-4AAB73B35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633717"/>
            <a:ext cx="5509189" cy="359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3">
      <a:dk1>
        <a:srgbClr val="000000"/>
      </a:dk1>
      <a:lt1>
        <a:srgbClr val="FFFFFF"/>
      </a:lt1>
      <a:dk2>
        <a:srgbClr val="9567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FFF"/>
        </a:lt1>
        <a:dk2>
          <a:srgbClr val="9567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273</Words>
  <Application>Microsoft Macintosh PowerPoint</Application>
  <PresentationFormat>全屏显示(4:3)</PresentationFormat>
  <Paragraphs>87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Wingdings</vt:lpstr>
      <vt:lpstr>Blank Presentation</vt:lpstr>
      <vt:lpstr>3D Reconstruction System using NVIDIA Jetson Nano</vt:lpstr>
      <vt:lpstr>Content：</vt:lpstr>
      <vt:lpstr>1. Introduction</vt:lpstr>
      <vt:lpstr>2. Project Objectives</vt:lpstr>
      <vt:lpstr>3. Project Budget and Schedule</vt:lpstr>
      <vt:lpstr>4. Methodology</vt:lpstr>
      <vt:lpstr>5. Experimental Results</vt:lpstr>
      <vt:lpstr>5. Continue </vt:lpstr>
      <vt:lpstr>6. Discussion</vt:lpstr>
      <vt:lpstr>7. Future Works</vt:lpstr>
      <vt:lpstr>8. Conclusion</vt:lpstr>
      <vt:lpstr>PowerPoint 演示文稿</vt:lpstr>
    </vt:vector>
  </TitlesOfParts>
  <Company>Krusty Morris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Krusty Morris</dc:creator>
  <cp:lastModifiedBy>89452</cp:lastModifiedBy>
  <cp:revision>30</cp:revision>
  <dcterms:created xsi:type="dcterms:W3CDTF">2007-01-16T13:11:17Z</dcterms:created>
  <dcterms:modified xsi:type="dcterms:W3CDTF">2022-05-03T14:27:01Z</dcterms:modified>
</cp:coreProperties>
</file>